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329FFF-B777-43DF-9185-AA90405647F5}" v="518" dt="2022-03-19T13:37:12.764"/>
    <p1510:client id="{49B5CB55-F260-4CB9-A875-3F45795181CA}" v="523" dt="2022-03-18T14:37:41.293"/>
    <p1510:client id="{8670689C-6500-43DD-9AAF-394CEC636052}" v="458" dt="2022-03-21T15:34:37.621"/>
    <p1510:client id="{C461A93A-A0C0-45A7-A0C6-571BDF966CF8}" v="292" dt="2022-03-22T01:15:06.236"/>
    <p1510:client id="{ED19368A-0F83-43DC-8DC2-C0017859722C}" v="1" dt="2022-03-19T13:43:03.4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na murthy bali" userId="98c0140822560cc9" providerId="Windows Live" clId="Web-{3A329FFF-B777-43DF-9185-AA90405647F5}"/>
    <pc:docChg chg="addSld modSld">
      <pc:chgData name="krishna murthy bali" userId="98c0140822560cc9" providerId="Windows Live" clId="Web-{3A329FFF-B777-43DF-9185-AA90405647F5}" dt="2022-03-19T13:37:12.764" v="514" actId="20577"/>
      <pc:docMkLst>
        <pc:docMk/>
      </pc:docMkLst>
      <pc:sldChg chg="modSp">
        <pc:chgData name="krishna murthy bali" userId="98c0140822560cc9" providerId="Windows Live" clId="Web-{3A329FFF-B777-43DF-9185-AA90405647F5}" dt="2022-03-19T13:28:52.080" v="435" actId="20577"/>
        <pc:sldMkLst>
          <pc:docMk/>
          <pc:sldMk cId="1479074293" sldId="257"/>
        </pc:sldMkLst>
        <pc:spChg chg="mod">
          <ac:chgData name="krishna murthy bali" userId="98c0140822560cc9" providerId="Windows Live" clId="Web-{3A329FFF-B777-43DF-9185-AA90405647F5}" dt="2022-03-19T13:28:52.080" v="435" actId="20577"/>
          <ac:spMkLst>
            <pc:docMk/>
            <pc:sldMk cId="1479074293" sldId="257"/>
            <ac:spMk id="2" creationId="{1067B41B-4FF0-4EC5-82A5-02FE9D271E54}"/>
          </ac:spMkLst>
        </pc:spChg>
      </pc:sldChg>
      <pc:sldChg chg="modSp">
        <pc:chgData name="krishna murthy bali" userId="98c0140822560cc9" providerId="Windows Live" clId="Web-{3A329FFF-B777-43DF-9185-AA90405647F5}" dt="2022-03-19T13:29:01.377" v="436" actId="20577"/>
        <pc:sldMkLst>
          <pc:docMk/>
          <pc:sldMk cId="386549694" sldId="258"/>
        </pc:sldMkLst>
        <pc:spChg chg="mod">
          <ac:chgData name="krishna murthy bali" userId="98c0140822560cc9" providerId="Windows Live" clId="Web-{3A329FFF-B777-43DF-9185-AA90405647F5}" dt="2022-03-19T13:29:01.377" v="436" actId="20577"/>
          <ac:spMkLst>
            <pc:docMk/>
            <pc:sldMk cId="386549694" sldId="258"/>
            <ac:spMk id="2" creationId="{481662E6-0DE9-4240-B90C-681D1F0F77EF}"/>
          </ac:spMkLst>
        </pc:spChg>
        <pc:spChg chg="mod">
          <ac:chgData name="krishna murthy bali" userId="98c0140822560cc9" providerId="Windows Live" clId="Web-{3A329FFF-B777-43DF-9185-AA90405647F5}" dt="2022-03-19T12:48:19.850" v="176" actId="20577"/>
          <ac:spMkLst>
            <pc:docMk/>
            <pc:sldMk cId="386549694" sldId="258"/>
            <ac:spMk id="39" creationId="{9211FB68-ED82-8FC7-42D5-0CC001C172C1}"/>
          </ac:spMkLst>
        </pc:spChg>
      </pc:sldChg>
      <pc:sldChg chg="addSp delSp modSp mod setBg">
        <pc:chgData name="krishna murthy bali" userId="98c0140822560cc9" providerId="Windows Live" clId="Web-{3A329FFF-B777-43DF-9185-AA90405647F5}" dt="2022-03-19T12:56:47.271" v="295" actId="20577"/>
        <pc:sldMkLst>
          <pc:docMk/>
          <pc:sldMk cId="1332940391" sldId="259"/>
        </pc:sldMkLst>
        <pc:spChg chg="mod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2" creationId="{87CE11B1-6C3A-4813-AAED-1E16E80DF7A4}"/>
          </ac:spMkLst>
        </pc:spChg>
        <pc:spChg chg="mod">
          <ac:chgData name="krishna murthy bali" userId="98c0140822560cc9" providerId="Windows Live" clId="Web-{3A329FFF-B777-43DF-9185-AA90405647F5}" dt="2022-03-19T12:56:47.271" v="295" actId="20577"/>
          <ac:spMkLst>
            <pc:docMk/>
            <pc:sldMk cId="1332940391" sldId="259"/>
            <ac:spMk id="3" creationId="{97D1144C-7833-4F52-A37A-041F1E6C8BC1}"/>
          </ac:spMkLst>
        </pc:spChg>
        <pc:spChg chg="add del">
          <ac:chgData name="krishna murthy bali" userId="98c0140822560cc9" providerId="Windows Live" clId="Web-{3A329FFF-B777-43DF-9185-AA90405647F5}" dt="2022-03-19T12:53:20.789" v="242"/>
          <ac:spMkLst>
            <pc:docMk/>
            <pc:sldMk cId="1332940391" sldId="259"/>
            <ac:spMk id="9" creationId="{04812C46-200A-4DEB-A05E-3ED6C68C2387}"/>
          </ac:spMkLst>
        </pc:spChg>
        <pc:spChg chg="add del">
          <ac:chgData name="krishna murthy bali" userId="98c0140822560cc9" providerId="Windows Live" clId="Web-{3A329FFF-B777-43DF-9185-AA90405647F5}" dt="2022-03-19T12:53:20.789" v="242"/>
          <ac:spMkLst>
            <pc:docMk/>
            <pc:sldMk cId="1332940391" sldId="259"/>
            <ac:spMk id="11" creationId="{D1EA859B-E555-4109-94F3-6700E046E008}"/>
          </ac:spMkLst>
        </pc:spChg>
        <pc:spChg chg="add del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13" creationId="{D009D6D5-DAC2-4A8B-A17A-E206B9012D09}"/>
          </ac:spMkLst>
        </pc:spChg>
        <pc:spChg chg="add del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18" creationId="{8FC9BE17-9A7B-462D-AE50-3D8777387304}"/>
          </ac:spMkLst>
        </pc:spChg>
        <pc:spChg chg="add del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20" creationId="{3EBE8569-6AEC-4B8C-8D53-2DE337CDBA65}"/>
          </ac:spMkLst>
        </pc:spChg>
        <pc:spChg chg="add del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22" creationId="{55D4142C-5077-457F-A6AD-3FECFDB39685}"/>
          </ac:spMkLst>
        </pc:spChg>
        <pc:spChg chg="add del">
          <ac:chgData name="krishna murthy bali" userId="98c0140822560cc9" providerId="Windows Live" clId="Web-{3A329FFF-B777-43DF-9185-AA90405647F5}" dt="2022-03-19T12:56:28.004" v="291"/>
          <ac:spMkLst>
            <pc:docMk/>
            <pc:sldMk cId="1332940391" sldId="259"/>
            <ac:spMk id="24" creationId="{7A5F0580-5EE9-419F-96EE-B6529EF6E7D0}"/>
          </ac:spMkLst>
        </pc:spChg>
        <pc:picChg chg="add mod ord">
          <ac:chgData name="krishna murthy bali" userId="98c0140822560cc9" providerId="Windows Live" clId="Web-{3A329FFF-B777-43DF-9185-AA90405647F5}" dt="2022-03-19T12:56:28.004" v="291"/>
          <ac:picMkLst>
            <pc:docMk/>
            <pc:sldMk cId="1332940391" sldId="259"/>
            <ac:picMk id="4" creationId="{01D009DF-EA74-44AB-B15F-AB6BAE02220C}"/>
          </ac:picMkLst>
        </pc:picChg>
      </pc:sldChg>
      <pc:sldChg chg="addSp delSp modSp new mod setBg setClrOvrMap">
        <pc:chgData name="krishna murthy bali" userId="98c0140822560cc9" providerId="Windows Live" clId="Web-{3A329FFF-B777-43DF-9185-AA90405647F5}" dt="2022-03-19T13:31:52.678" v="447" actId="1076"/>
        <pc:sldMkLst>
          <pc:docMk/>
          <pc:sldMk cId="2311475834" sldId="260"/>
        </pc:sldMkLst>
        <pc:spChg chg="mod">
          <ac:chgData name="krishna murthy bali" userId="98c0140822560cc9" providerId="Windows Live" clId="Web-{3A329FFF-B777-43DF-9185-AA90405647F5}" dt="2022-03-19T13:31:52.678" v="447" actId="1076"/>
          <ac:spMkLst>
            <pc:docMk/>
            <pc:sldMk cId="2311475834" sldId="260"/>
            <ac:spMk id="2" creationId="{B8AC5A75-ACFE-43E7-8597-55803688DE35}"/>
          </ac:spMkLst>
        </pc:spChg>
        <pc:spChg chg="add del mod">
          <ac:chgData name="krishna murthy bali" userId="98c0140822560cc9" providerId="Windows Live" clId="Web-{3A329FFF-B777-43DF-9185-AA90405647F5}" dt="2022-03-19T13:31:46.225" v="446" actId="1076"/>
          <ac:spMkLst>
            <pc:docMk/>
            <pc:sldMk cId="2311475834" sldId="260"/>
            <ac:spMk id="3" creationId="{7D971694-674C-4984-B1D1-2703E1389087}"/>
          </ac:spMkLst>
        </pc:spChg>
        <pc:spChg chg="add del">
          <ac:chgData name="krishna murthy bali" userId="98c0140822560cc9" providerId="Windows Live" clId="Web-{3A329FFF-B777-43DF-9185-AA90405647F5}" dt="2022-03-19T13:23:54.011" v="364"/>
          <ac:spMkLst>
            <pc:docMk/>
            <pc:sldMk cId="2311475834" sldId="260"/>
            <ac:spMk id="10" creationId="{ECC07320-C2CA-4E29-8481-9D9E143C7788}"/>
          </ac:spMkLst>
        </pc:spChg>
        <pc:spChg chg="add del">
          <ac:chgData name="krishna murthy bali" userId="98c0140822560cc9" providerId="Windows Live" clId="Web-{3A329FFF-B777-43DF-9185-AA90405647F5}" dt="2022-03-19T13:23:54.011" v="364"/>
          <ac:spMkLst>
            <pc:docMk/>
            <pc:sldMk cId="2311475834" sldId="260"/>
            <ac:spMk id="12" creationId="{178FB36B-5BFE-42CA-BC60-1115E0D95EEC}"/>
          </ac:spMkLst>
        </pc:spChg>
        <pc:spChg chg="add">
          <ac:chgData name="krishna murthy bali" userId="98c0140822560cc9" providerId="Windows Live" clId="Web-{3A329FFF-B777-43DF-9185-AA90405647F5}" dt="2022-03-19T13:23:54.011" v="364"/>
          <ac:spMkLst>
            <pc:docMk/>
            <pc:sldMk cId="2311475834" sldId="260"/>
            <ac:spMk id="17" creationId="{E49CC64F-7275-4E33-961B-0C5CDC439875}"/>
          </ac:spMkLst>
        </pc:spChg>
        <pc:picChg chg="add del mod ord">
          <ac:chgData name="krishna murthy bali" userId="98c0140822560cc9" providerId="Windows Live" clId="Web-{3A329FFF-B777-43DF-9185-AA90405647F5}" dt="2022-03-19T13:20:04.443" v="328"/>
          <ac:picMkLst>
            <pc:docMk/>
            <pc:sldMk cId="2311475834" sldId="260"/>
            <ac:picMk id="4" creationId="{FEBA37CB-9B24-4147-A763-0CDD29EE76A9}"/>
          </ac:picMkLst>
        </pc:picChg>
        <pc:picChg chg="add del mod ord">
          <ac:chgData name="krishna murthy bali" userId="98c0140822560cc9" providerId="Windows Live" clId="Web-{3A329FFF-B777-43DF-9185-AA90405647F5}" dt="2022-03-19T13:23:28.651" v="362"/>
          <ac:picMkLst>
            <pc:docMk/>
            <pc:sldMk cId="2311475834" sldId="260"/>
            <ac:picMk id="5" creationId="{BD4669DE-8706-4D22-9724-960E7F534859}"/>
          </ac:picMkLst>
        </pc:picChg>
        <pc:picChg chg="add mod">
          <ac:chgData name="krishna murthy bali" userId="98c0140822560cc9" providerId="Windows Live" clId="Web-{3A329FFF-B777-43DF-9185-AA90405647F5}" dt="2022-03-19T13:23:54.011" v="364"/>
          <ac:picMkLst>
            <pc:docMk/>
            <pc:sldMk cId="2311475834" sldId="260"/>
            <ac:picMk id="6" creationId="{F541E47B-E613-411A-9DE9-96C94D8727D0}"/>
          </ac:picMkLst>
        </pc:picChg>
      </pc:sldChg>
      <pc:sldChg chg="addSp modSp new mod setBg setClrOvrMap">
        <pc:chgData name="krishna murthy bali" userId="98c0140822560cc9" providerId="Windows Live" clId="Web-{3A329FFF-B777-43DF-9185-AA90405647F5}" dt="2022-03-19T13:37:12.764" v="514" actId="20577"/>
        <pc:sldMkLst>
          <pc:docMk/>
          <pc:sldMk cId="879112181" sldId="261"/>
        </pc:sldMkLst>
        <pc:spChg chg="mod">
          <ac:chgData name="krishna murthy bali" userId="98c0140822560cc9" providerId="Windows Live" clId="Web-{3A329FFF-B777-43DF-9185-AA90405647F5}" dt="2022-03-19T13:36:18.059" v="507" actId="14100"/>
          <ac:spMkLst>
            <pc:docMk/>
            <pc:sldMk cId="879112181" sldId="261"/>
            <ac:spMk id="2" creationId="{BA65064B-01D1-46BF-BFEE-4541B1C717AE}"/>
          </ac:spMkLst>
        </pc:spChg>
        <pc:spChg chg="mod">
          <ac:chgData name="krishna murthy bali" userId="98c0140822560cc9" providerId="Windows Live" clId="Web-{3A329FFF-B777-43DF-9185-AA90405647F5}" dt="2022-03-19T13:37:12.764" v="514" actId="20577"/>
          <ac:spMkLst>
            <pc:docMk/>
            <pc:sldMk cId="879112181" sldId="261"/>
            <ac:spMk id="3" creationId="{6BBB017B-C387-4DB2-964E-614AF62A0170}"/>
          </ac:spMkLst>
        </pc:spChg>
        <pc:spChg chg="add mod">
          <ac:chgData name="krishna murthy bali" userId="98c0140822560cc9" providerId="Windows Live" clId="Web-{3A329FFF-B777-43DF-9185-AA90405647F5}" dt="2022-03-19T13:35:58.590" v="503"/>
          <ac:spMkLst>
            <pc:docMk/>
            <pc:sldMk cId="879112181" sldId="261"/>
            <ac:spMk id="5" creationId="{D4383737-A88E-4069-92A0-AD337F9C59BC}"/>
          </ac:spMkLst>
        </pc:spChg>
        <pc:spChg chg="add">
          <ac:chgData name="krishna murthy bali" userId="98c0140822560cc9" providerId="Windows Live" clId="Web-{3A329FFF-B777-43DF-9185-AA90405647F5}" dt="2022-03-19T13:35:58.590" v="503"/>
          <ac:spMkLst>
            <pc:docMk/>
            <pc:sldMk cId="879112181" sldId="261"/>
            <ac:spMk id="10" creationId="{9AA72BD9-2C5A-4EDC-931F-5AA08EACA0F3}"/>
          </ac:spMkLst>
        </pc:spChg>
        <pc:spChg chg="add">
          <ac:chgData name="krishna murthy bali" userId="98c0140822560cc9" providerId="Windows Live" clId="Web-{3A329FFF-B777-43DF-9185-AA90405647F5}" dt="2022-03-19T13:35:58.590" v="503"/>
          <ac:spMkLst>
            <pc:docMk/>
            <pc:sldMk cId="879112181" sldId="261"/>
            <ac:spMk id="12" creationId="{DD3981AC-7B61-4947-BCF3-F7AA7FA385B9}"/>
          </ac:spMkLst>
        </pc:spChg>
        <pc:spChg chg="add">
          <ac:chgData name="krishna murthy bali" userId="98c0140822560cc9" providerId="Windows Live" clId="Web-{3A329FFF-B777-43DF-9185-AA90405647F5}" dt="2022-03-19T13:35:58.590" v="503"/>
          <ac:spMkLst>
            <pc:docMk/>
            <pc:sldMk cId="879112181" sldId="261"/>
            <ac:spMk id="14" creationId="{55D4142C-5077-457F-A6AD-3FECFDB39685}"/>
          </ac:spMkLst>
        </pc:spChg>
        <pc:spChg chg="add">
          <ac:chgData name="krishna murthy bali" userId="98c0140822560cc9" providerId="Windows Live" clId="Web-{3A329FFF-B777-43DF-9185-AA90405647F5}" dt="2022-03-19T13:35:58.590" v="503"/>
          <ac:spMkLst>
            <pc:docMk/>
            <pc:sldMk cId="879112181" sldId="261"/>
            <ac:spMk id="16" creationId="{7A5F0580-5EE9-419F-96EE-B6529EF6E7D0}"/>
          </ac:spMkLst>
        </pc:spChg>
        <pc:picChg chg="add mod ord">
          <ac:chgData name="krishna murthy bali" userId="98c0140822560cc9" providerId="Windows Live" clId="Web-{3A329FFF-B777-43DF-9185-AA90405647F5}" dt="2022-03-19T13:35:58.590" v="503"/>
          <ac:picMkLst>
            <pc:docMk/>
            <pc:sldMk cId="879112181" sldId="261"/>
            <ac:picMk id="4" creationId="{4E2308FE-19BD-474C-AF79-C2E15262BCD2}"/>
          </ac:picMkLst>
        </pc:picChg>
      </pc:sldChg>
    </pc:docChg>
  </pc:docChgLst>
  <pc:docChgLst>
    <pc:chgData name="krishna murthy bali" userId="98c0140822560cc9" providerId="Windows Live" clId="Web-{49B5CB55-F260-4CB9-A875-3F45795181CA}"/>
    <pc:docChg chg="addSld modSld addMainMaster delMainMaster modMainMaster">
      <pc:chgData name="krishna murthy bali" userId="98c0140822560cc9" providerId="Windows Live" clId="Web-{49B5CB55-F260-4CB9-A875-3F45795181CA}" dt="2022-03-18T14:37:41.293" v="501" actId="20577"/>
      <pc:docMkLst>
        <pc:docMk/>
      </pc:docMkLst>
      <pc:sldChg chg="addSp delSp modSp mod modTransition setBg modClrScheme addAnim modAnim delDesignElem chgLayout">
        <pc:chgData name="krishna murthy bali" userId="98c0140822560cc9" providerId="Windows Live" clId="Web-{49B5CB55-F260-4CB9-A875-3F45795181CA}" dt="2022-03-18T14:25:07.328" v="357"/>
        <pc:sldMkLst>
          <pc:docMk/>
          <pc:sldMk cId="109857222" sldId="256"/>
        </pc:sldMkLst>
        <pc:spChg chg="mod ord">
          <ac:chgData name="krishna murthy bali" userId="98c0140822560cc9" providerId="Windows Live" clId="Web-{49B5CB55-F260-4CB9-A875-3F45795181CA}" dt="2022-03-18T14:25:07.328" v="357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krishna murthy bali" userId="98c0140822560cc9" providerId="Windows Live" clId="Web-{49B5CB55-F260-4CB9-A875-3F45795181CA}" dt="2022-03-18T13:42:08.269" v="19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krishna murthy bali" userId="98c0140822560cc9" providerId="Windows Live" clId="Web-{49B5CB55-F260-4CB9-A875-3F45795181CA}" dt="2022-03-18T14:07:49.668" v="255" actId="20577"/>
          <ac:spMkLst>
            <pc:docMk/>
            <pc:sldMk cId="109857222" sldId="256"/>
            <ac:spMk id="5" creationId="{49A72140-65ED-43B4-9811-83730FE56DC3}"/>
          </ac:spMkLst>
        </pc:spChg>
        <pc:spChg chg="add del">
          <ac:chgData name="krishna murthy bali" userId="98c0140822560cc9" providerId="Windows Live" clId="Web-{49B5CB55-F260-4CB9-A875-3F45795181CA}" dt="2022-03-18T13:46:08.132" v="39"/>
          <ac:spMkLst>
            <pc:docMk/>
            <pc:sldMk cId="109857222" sldId="256"/>
            <ac:spMk id="9" creationId="{0E91F5CA-B392-444C-88E3-BF5BAAEBDEB0}"/>
          </ac:spMkLst>
        </pc:spChg>
        <pc:spChg chg="add del">
          <ac:chgData name="krishna murthy bali" userId="98c0140822560cc9" providerId="Windows Live" clId="Web-{49B5CB55-F260-4CB9-A875-3F45795181CA}" dt="2022-03-18T13:46:08.132" v="39"/>
          <ac:spMkLst>
            <pc:docMk/>
            <pc:sldMk cId="109857222" sldId="256"/>
            <ac:spMk id="11" creationId="{0459807F-B6FA-44D3-9A53-C55B6B56884A}"/>
          </ac:spMkLst>
        </pc:spChg>
        <pc:spChg chg="add del">
          <ac:chgData name="krishna murthy bali" userId="98c0140822560cc9" providerId="Windows Live" clId="Web-{49B5CB55-F260-4CB9-A875-3F45795181CA}" dt="2022-03-18T14:19:23.417" v="340"/>
          <ac:spMkLst>
            <pc:docMk/>
            <pc:sldMk cId="109857222" sldId="256"/>
            <ac:spMk id="16" creationId="{9C51935E-4A08-4AE4-8E13-F40CD3C4F1C4}"/>
          </ac:spMkLst>
        </pc:spChg>
        <pc:spChg chg="add del">
          <ac:chgData name="krishna murthy bali" userId="98c0140822560cc9" providerId="Windows Live" clId="Web-{49B5CB55-F260-4CB9-A875-3F45795181CA}" dt="2022-03-18T14:19:23.417" v="340"/>
          <ac:spMkLst>
            <pc:docMk/>
            <pc:sldMk cId="109857222" sldId="256"/>
            <ac:spMk id="30" creationId="{8CED433A-4441-4EF2-A360-2D5C19C7F3CD}"/>
          </ac:spMkLst>
        </pc:spChg>
        <pc:grpChg chg="add del">
          <ac:chgData name="krishna murthy bali" userId="98c0140822560cc9" providerId="Windows Live" clId="Web-{49B5CB55-F260-4CB9-A875-3F45795181CA}" dt="2022-03-18T14:19:23.417" v="340"/>
          <ac:grpSpMkLst>
            <pc:docMk/>
            <pc:sldMk cId="109857222" sldId="256"/>
            <ac:grpSpMk id="18" creationId="{6E2935B3-43F9-4F49-AEEE-A09015DDFF57}"/>
          </ac:grpSpMkLst>
        </pc:grpChg>
        <pc:grpChg chg="add del">
          <ac:chgData name="krishna murthy bali" userId="98c0140822560cc9" providerId="Windows Live" clId="Web-{49B5CB55-F260-4CB9-A875-3F45795181CA}" dt="2022-03-18T14:19:23.417" v="340"/>
          <ac:grpSpMkLst>
            <pc:docMk/>
            <pc:sldMk cId="109857222" sldId="256"/>
            <ac:grpSpMk id="32" creationId="{614A0AA1-C9DD-452F-AF3C-8231C0CD8325}"/>
          </ac:grpSpMkLst>
        </pc:grpChg>
        <pc:picChg chg="add mod">
          <ac:chgData name="krishna murthy bali" userId="98c0140822560cc9" providerId="Windows Live" clId="Web-{49B5CB55-F260-4CB9-A875-3F45795181CA}" dt="2022-03-18T13:46:08.132" v="39"/>
          <ac:picMkLst>
            <pc:docMk/>
            <pc:sldMk cId="109857222" sldId="256"/>
            <ac:picMk id="4" creationId="{F2F5D578-EE89-4238-AAA0-4A331314C7C6}"/>
          </ac:picMkLst>
        </pc:picChg>
      </pc:sldChg>
      <pc:sldChg chg="addSp delSp modSp new mod modTransition setBg modClrScheme chgLayout">
        <pc:chgData name="krishna murthy bali" userId="98c0140822560cc9" providerId="Windows Live" clId="Web-{49B5CB55-F260-4CB9-A875-3F45795181CA}" dt="2022-03-18T14:27:54.784" v="373" actId="20577"/>
        <pc:sldMkLst>
          <pc:docMk/>
          <pc:sldMk cId="1479074293" sldId="257"/>
        </pc:sldMkLst>
        <pc:spChg chg="mod ord">
          <ac:chgData name="krishna murthy bali" userId="98c0140822560cc9" providerId="Windows Live" clId="Web-{49B5CB55-F260-4CB9-A875-3F45795181CA}" dt="2022-03-18T14:27:03.408" v="370" actId="20577"/>
          <ac:spMkLst>
            <pc:docMk/>
            <pc:sldMk cId="1479074293" sldId="257"/>
            <ac:spMk id="2" creationId="{1067B41B-4FF0-4EC5-82A5-02FE9D271E54}"/>
          </ac:spMkLst>
        </pc:spChg>
        <pc:spChg chg="mod ord">
          <ac:chgData name="krishna murthy bali" userId="98c0140822560cc9" providerId="Windows Live" clId="Web-{49B5CB55-F260-4CB9-A875-3F45795181CA}" dt="2022-03-18T14:27:54.784" v="373" actId="20577"/>
          <ac:spMkLst>
            <pc:docMk/>
            <pc:sldMk cId="1479074293" sldId="257"/>
            <ac:spMk id="3" creationId="{27855E05-9FDC-48CF-B2B8-FD475F393226}"/>
          </ac:spMkLst>
        </pc:spChg>
        <pc:spChg chg="add del mod">
          <ac:chgData name="krishna murthy bali" userId="98c0140822560cc9" providerId="Windows Live" clId="Web-{49B5CB55-F260-4CB9-A875-3F45795181CA}" dt="2022-03-18T14:12:35.969" v="314"/>
          <ac:spMkLst>
            <pc:docMk/>
            <pc:sldMk cId="1479074293" sldId="257"/>
            <ac:spMk id="4" creationId="{F80D5ED8-B48E-4D7A-B6A6-7CFFD2C7A4B5}"/>
          </ac:spMkLst>
        </pc:spChg>
        <pc:spChg chg="add">
          <ac:chgData name="krishna murthy bali" userId="98c0140822560cc9" providerId="Windows Live" clId="Web-{49B5CB55-F260-4CB9-A875-3F45795181CA}" dt="2022-03-18T14:25:42.954" v="359"/>
          <ac:spMkLst>
            <pc:docMk/>
            <pc:sldMk cId="1479074293" sldId="257"/>
            <ac:spMk id="10" creationId="{F13C74B1-5B17-4795-BED0-7140497B445A}"/>
          </ac:spMkLst>
        </pc:spChg>
        <pc:spChg chg="add">
          <ac:chgData name="krishna murthy bali" userId="98c0140822560cc9" providerId="Windows Live" clId="Web-{49B5CB55-F260-4CB9-A875-3F45795181CA}" dt="2022-03-18T14:25:42.954" v="359"/>
          <ac:spMkLst>
            <pc:docMk/>
            <pc:sldMk cId="1479074293" sldId="257"/>
            <ac:spMk id="12" creationId="{D4974D33-8DC5-464E-8C6D-BE58F0669C17}"/>
          </ac:spMkLst>
        </pc:spChg>
        <pc:picChg chg="add mod">
          <ac:chgData name="krishna murthy bali" userId="98c0140822560cc9" providerId="Windows Live" clId="Web-{49B5CB55-F260-4CB9-A875-3F45795181CA}" dt="2022-03-18T14:25:42.954" v="359"/>
          <ac:picMkLst>
            <pc:docMk/>
            <pc:sldMk cId="1479074293" sldId="257"/>
            <ac:picMk id="5" creationId="{B245C65E-76F9-46F9-A0EF-69926B3408F8}"/>
          </ac:picMkLst>
        </pc:picChg>
      </pc:sldChg>
      <pc:sldChg chg="addSp delSp modSp new mod modTransition setBg modClrScheme setClrOvrMap delDesignElem chgLayout">
        <pc:chgData name="krishna murthy bali" userId="98c0140822560cc9" providerId="Windows Live" clId="Web-{49B5CB55-F260-4CB9-A875-3F45795181CA}" dt="2022-03-18T14:32:02.929" v="480" actId="20577"/>
        <pc:sldMkLst>
          <pc:docMk/>
          <pc:sldMk cId="386549694" sldId="258"/>
        </pc:sldMkLst>
        <pc:spChg chg="mod ord">
          <ac:chgData name="krishna murthy bali" userId="98c0140822560cc9" providerId="Windows Live" clId="Web-{49B5CB55-F260-4CB9-A875-3F45795181CA}" dt="2022-03-18T14:28:50.785" v="383"/>
          <ac:spMkLst>
            <pc:docMk/>
            <pc:sldMk cId="386549694" sldId="258"/>
            <ac:spMk id="2" creationId="{481662E6-0DE9-4240-B90C-681D1F0F77EF}"/>
          </ac:spMkLst>
        </pc:spChg>
        <pc:spChg chg="del">
          <ac:chgData name="krishna murthy bali" userId="98c0140822560cc9" providerId="Windows Live" clId="Web-{49B5CB55-F260-4CB9-A875-3F45795181CA}" dt="2022-03-18T14:17:23.271" v="331"/>
          <ac:spMkLst>
            <pc:docMk/>
            <pc:sldMk cId="386549694" sldId="258"/>
            <ac:spMk id="3" creationId="{E45FF43F-A512-4906-B388-1ABB86D039AB}"/>
          </ac:spMkLst>
        </pc:spChg>
        <pc:spChg chg="add del">
          <ac:chgData name="krishna murthy bali" userId="98c0140822560cc9" providerId="Windows Live" clId="Web-{49B5CB55-F260-4CB9-A875-3F45795181CA}" dt="2022-03-18T14:18:51.229" v="336"/>
          <ac:spMkLst>
            <pc:docMk/>
            <pc:sldMk cId="386549694" sldId="258"/>
            <ac:spMk id="6" creationId="{28448897-F908-461B-BA36-836C0B8F3ED8}"/>
          </ac:spMkLst>
        </pc:spChg>
        <pc:spChg chg="add del">
          <ac:chgData name="krishna murthy bali" userId="98c0140822560cc9" providerId="Windows Live" clId="Web-{49B5CB55-F260-4CB9-A875-3F45795181CA}" dt="2022-03-18T14:18:59.026" v="338"/>
          <ac:spMkLst>
            <pc:docMk/>
            <pc:sldMk cId="386549694" sldId="258"/>
            <ac:spMk id="7" creationId="{379B451D-A4C1-479B-AFC1-A9491211A05C}"/>
          </ac:spMkLst>
        </pc:spChg>
        <pc:spChg chg="add del">
          <ac:chgData name="krishna murthy bali" userId="98c0140822560cc9" providerId="Windows Live" clId="Web-{49B5CB55-F260-4CB9-A875-3F45795181CA}" dt="2022-03-18T14:18:06.146" v="333"/>
          <ac:spMkLst>
            <pc:docMk/>
            <pc:sldMk cId="386549694" sldId="258"/>
            <ac:spMk id="8" creationId="{A525A952-2C46-293C-A78E-F01602E01FF2}"/>
          </ac:spMkLst>
        </pc:spChg>
        <pc:spChg chg="add del mod ord">
          <ac:chgData name="krishna murthy bali" userId="98c0140822560cc9" providerId="Windows Live" clId="Web-{49B5CB55-F260-4CB9-A875-3F45795181CA}" dt="2022-03-18T14:28:50.785" v="384"/>
          <ac:spMkLst>
            <pc:docMk/>
            <pc:sldMk cId="386549694" sldId="258"/>
            <ac:spMk id="9" creationId="{9211FB68-ED82-8FC7-42D5-0CC001C172C1}"/>
          </ac:spMkLst>
        </pc:spChg>
        <pc:spChg chg="add del">
          <ac:chgData name="krishna murthy bali" userId="98c0140822560cc9" providerId="Windows Live" clId="Web-{49B5CB55-F260-4CB9-A875-3F45795181CA}" dt="2022-03-18T14:20:05.746" v="342"/>
          <ac:spMkLst>
            <pc:docMk/>
            <pc:sldMk cId="386549694" sldId="258"/>
            <ac:spMk id="10" creationId="{08C9B587-E65E-4B52-B37C-ABEBB6E87928}"/>
          </ac:spMkLst>
        </pc:spChg>
        <pc:spChg chg="add del">
          <ac:chgData name="krishna murthy bali" userId="98c0140822560cc9" providerId="Windows Live" clId="Web-{49B5CB55-F260-4CB9-A875-3F45795181CA}" dt="2022-03-18T14:19:23.417" v="340"/>
          <ac:spMkLst>
            <pc:docMk/>
            <pc:sldMk cId="386549694" sldId="258"/>
            <ac:spMk id="11" creationId="{81C8C0F4-5C44-4C3F-B321-5CB3E2BABC2C}"/>
          </ac:spMkLst>
        </pc:spChg>
        <pc:spChg chg="add del">
          <ac:chgData name="krishna murthy bali" userId="98c0140822560cc9" providerId="Windows Live" clId="Web-{49B5CB55-F260-4CB9-A875-3F45795181CA}" dt="2022-03-18T14:20:05.746" v="342"/>
          <ac:spMkLst>
            <pc:docMk/>
            <pc:sldMk cId="386549694" sldId="258"/>
            <ac:spMk id="12" creationId="{7C432AFE-B3D2-4BFF-BF8F-96C27AFF1AC7}"/>
          </ac:spMkLst>
        </pc:spChg>
        <pc:spChg chg="add del">
          <ac:chgData name="krishna murthy bali" userId="98c0140822560cc9" providerId="Windows Live" clId="Web-{49B5CB55-F260-4CB9-A875-3F45795181CA}" dt="2022-03-18T14:20:05.746" v="342"/>
          <ac:spMkLst>
            <pc:docMk/>
            <pc:sldMk cId="386549694" sldId="258"/>
            <ac:spMk id="14" creationId="{AF2F604E-43BE-4DC3-B983-E071523364F8}"/>
          </ac:spMkLst>
        </pc:spChg>
        <pc:spChg chg="add del">
          <ac:chgData name="krishna murthy bali" userId="98c0140822560cc9" providerId="Windows Live" clId="Web-{49B5CB55-F260-4CB9-A875-3F45795181CA}" dt="2022-03-18T14:28:30.441" v="375"/>
          <ac:spMkLst>
            <pc:docMk/>
            <pc:sldMk cId="386549694" sldId="258"/>
            <ac:spMk id="15" creationId="{7C432AFE-B3D2-4BFF-BF8F-96C27AFF1AC7}"/>
          </ac:spMkLst>
        </pc:spChg>
        <pc:spChg chg="del">
          <ac:chgData name="krishna murthy bali" userId="98c0140822560cc9" providerId="Windows Live" clId="Web-{49B5CB55-F260-4CB9-A875-3F45795181CA}" dt="2022-03-18T14:19:07.838" v="339"/>
          <ac:spMkLst>
            <pc:docMk/>
            <pc:sldMk cId="386549694" sldId="258"/>
            <ac:spMk id="16" creationId="{CE8752FF-502D-43D5-9828-8C4216648319}"/>
          </ac:spMkLst>
        </pc:spChg>
        <pc:spChg chg="add del">
          <ac:chgData name="krishna murthy bali" userId="98c0140822560cc9" providerId="Windows Live" clId="Web-{49B5CB55-F260-4CB9-A875-3F45795181CA}" dt="2022-03-18T14:28:30.441" v="375"/>
          <ac:spMkLst>
            <pc:docMk/>
            <pc:sldMk cId="386549694" sldId="258"/>
            <ac:spMk id="17" creationId="{AF2F604E-43BE-4DC3-B983-E071523364F8}"/>
          </ac:spMkLst>
        </pc:spChg>
        <pc:spChg chg="add del">
          <ac:chgData name="krishna murthy bali" userId="98c0140822560cc9" providerId="Windows Live" clId="Web-{49B5CB55-F260-4CB9-A875-3F45795181CA}" dt="2022-03-18T14:28:30.441" v="375"/>
          <ac:spMkLst>
            <pc:docMk/>
            <pc:sldMk cId="386549694" sldId="258"/>
            <ac:spMk id="18" creationId="{08C9B587-E65E-4B52-B37C-ABEBB6E87928}"/>
          </ac:spMkLst>
        </pc:spChg>
        <pc:spChg chg="add del">
          <ac:chgData name="krishna murthy bali" userId="98c0140822560cc9" providerId="Windows Live" clId="Web-{49B5CB55-F260-4CB9-A875-3F45795181CA}" dt="2022-03-18T14:28:35.879" v="377"/>
          <ac:spMkLst>
            <pc:docMk/>
            <pc:sldMk cId="386549694" sldId="258"/>
            <ac:spMk id="20" creationId="{657F69E0-C4B0-4BEC-A689-4F8D877F05D4}"/>
          </ac:spMkLst>
        </pc:spChg>
        <pc:spChg chg="add del">
          <ac:chgData name="krishna murthy bali" userId="98c0140822560cc9" providerId="Windows Live" clId="Web-{49B5CB55-F260-4CB9-A875-3F45795181CA}" dt="2022-03-18T14:28:35.879" v="377"/>
          <ac:spMkLst>
            <pc:docMk/>
            <pc:sldMk cId="386549694" sldId="258"/>
            <ac:spMk id="21" creationId="{9F6380B4-6A1C-481E-8408-B4E6C75B9B81}"/>
          </ac:spMkLst>
        </pc:spChg>
        <pc:spChg chg="add del">
          <ac:chgData name="krishna murthy bali" userId="98c0140822560cc9" providerId="Windows Live" clId="Web-{49B5CB55-F260-4CB9-A875-3F45795181CA}" dt="2022-03-18T14:28:40.129" v="379"/>
          <ac:spMkLst>
            <pc:docMk/>
            <pc:sldMk cId="386549694" sldId="258"/>
            <ac:spMk id="23" creationId="{8F23F8A3-8FD7-4779-8323-FDC26BE99889}"/>
          </ac:spMkLst>
        </pc:spChg>
        <pc:spChg chg="add del">
          <ac:chgData name="krishna murthy bali" userId="98c0140822560cc9" providerId="Windows Live" clId="Web-{49B5CB55-F260-4CB9-A875-3F45795181CA}" dt="2022-03-18T14:28:40.129" v="379"/>
          <ac:spMkLst>
            <pc:docMk/>
            <pc:sldMk cId="386549694" sldId="258"/>
            <ac:spMk id="24" creationId="{F605C4CC-A25C-416F-8333-7CB7DC97D870}"/>
          </ac:spMkLst>
        </pc:spChg>
        <pc:spChg chg="add del">
          <ac:chgData name="krishna murthy bali" userId="98c0140822560cc9" providerId="Windows Live" clId="Web-{49B5CB55-F260-4CB9-A875-3F45795181CA}" dt="2022-03-18T14:28:40.129" v="379"/>
          <ac:spMkLst>
            <pc:docMk/>
            <pc:sldMk cId="386549694" sldId="258"/>
            <ac:spMk id="25" creationId="{9211FB68-ED82-8FC7-42D5-0CC001C172C1}"/>
          </ac:spMkLst>
        </pc:spChg>
        <pc:spChg chg="add del">
          <ac:chgData name="krishna murthy bali" userId="98c0140822560cc9" providerId="Windows Live" clId="Web-{49B5CB55-F260-4CB9-A875-3F45795181CA}" dt="2022-03-18T14:28:44.754" v="381"/>
          <ac:spMkLst>
            <pc:docMk/>
            <pc:sldMk cId="386549694" sldId="258"/>
            <ac:spMk id="27" creationId="{9AA72BD9-2C5A-4EDC-931F-5AA08EACA0F3}"/>
          </ac:spMkLst>
        </pc:spChg>
        <pc:spChg chg="add del">
          <ac:chgData name="krishna murthy bali" userId="98c0140822560cc9" providerId="Windows Live" clId="Web-{49B5CB55-F260-4CB9-A875-3F45795181CA}" dt="2022-03-18T14:28:44.754" v="381"/>
          <ac:spMkLst>
            <pc:docMk/>
            <pc:sldMk cId="386549694" sldId="258"/>
            <ac:spMk id="28" creationId="{DD3981AC-7B61-4947-BCF3-F7AA7FA385B9}"/>
          </ac:spMkLst>
        </pc:spChg>
        <pc:spChg chg="add del">
          <ac:chgData name="krishna murthy bali" userId="98c0140822560cc9" providerId="Windows Live" clId="Web-{49B5CB55-F260-4CB9-A875-3F45795181CA}" dt="2022-03-18T14:28:44.754" v="381"/>
          <ac:spMkLst>
            <pc:docMk/>
            <pc:sldMk cId="386549694" sldId="258"/>
            <ac:spMk id="29" creationId="{55D4142C-5077-457F-A6AD-3FECFDB39685}"/>
          </ac:spMkLst>
        </pc:spChg>
        <pc:spChg chg="add del">
          <ac:chgData name="krishna murthy bali" userId="98c0140822560cc9" providerId="Windows Live" clId="Web-{49B5CB55-F260-4CB9-A875-3F45795181CA}" dt="2022-03-18T14:28:44.754" v="381"/>
          <ac:spMkLst>
            <pc:docMk/>
            <pc:sldMk cId="386549694" sldId="258"/>
            <ac:spMk id="30" creationId="{7A5F0580-5EE9-419F-96EE-B6529EF6E7D0}"/>
          </ac:spMkLst>
        </pc:spChg>
        <pc:spChg chg="add del">
          <ac:chgData name="krishna murthy bali" userId="98c0140822560cc9" providerId="Windows Live" clId="Web-{49B5CB55-F260-4CB9-A875-3F45795181CA}" dt="2022-03-18T14:28:44.754" v="381"/>
          <ac:spMkLst>
            <pc:docMk/>
            <pc:sldMk cId="386549694" sldId="258"/>
            <ac:spMk id="31" creationId="{9211FB68-ED82-8FC7-42D5-0CC001C172C1}"/>
          </ac:spMkLst>
        </pc:spChg>
        <pc:spChg chg="add del">
          <ac:chgData name="krishna murthy bali" userId="98c0140822560cc9" providerId="Windows Live" clId="Web-{49B5CB55-F260-4CB9-A875-3F45795181CA}" dt="2022-03-18T14:28:50.785" v="383"/>
          <ac:spMkLst>
            <pc:docMk/>
            <pc:sldMk cId="386549694" sldId="258"/>
            <ac:spMk id="33" creationId="{657F69E0-C4B0-4BEC-A689-4F8D877F05D4}"/>
          </ac:spMkLst>
        </pc:spChg>
        <pc:spChg chg="add del">
          <ac:chgData name="krishna murthy bali" userId="98c0140822560cc9" providerId="Windows Live" clId="Web-{49B5CB55-F260-4CB9-A875-3F45795181CA}" dt="2022-03-18T14:28:50.785" v="383"/>
          <ac:spMkLst>
            <pc:docMk/>
            <pc:sldMk cId="386549694" sldId="258"/>
            <ac:spMk id="34" creationId="{9F6380B4-6A1C-481E-8408-B4E6C75B9B81}"/>
          </ac:spMkLst>
        </pc:spChg>
        <pc:spChg chg="add">
          <ac:chgData name="krishna murthy bali" userId="98c0140822560cc9" providerId="Windows Live" clId="Web-{49B5CB55-F260-4CB9-A875-3F45795181CA}" dt="2022-03-18T14:28:50.785" v="384"/>
          <ac:spMkLst>
            <pc:docMk/>
            <pc:sldMk cId="386549694" sldId="258"/>
            <ac:spMk id="36" creationId="{7C432AFE-B3D2-4BFF-BF8F-96C27AFF1AC7}"/>
          </ac:spMkLst>
        </pc:spChg>
        <pc:spChg chg="add">
          <ac:chgData name="krishna murthy bali" userId="98c0140822560cc9" providerId="Windows Live" clId="Web-{49B5CB55-F260-4CB9-A875-3F45795181CA}" dt="2022-03-18T14:28:50.785" v="384"/>
          <ac:spMkLst>
            <pc:docMk/>
            <pc:sldMk cId="386549694" sldId="258"/>
            <ac:spMk id="37" creationId="{AF2F604E-43BE-4DC3-B983-E071523364F8}"/>
          </ac:spMkLst>
        </pc:spChg>
        <pc:spChg chg="add">
          <ac:chgData name="krishna murthy bali" userId="98c0140822560cc9" providerId="Windows Live" clId="Web-{49B5CB55-F260-4CB9-A875-3F45795181CA}" dt="2022-03-18T14:28:50.785" v="384"/>
          <ac:spMkLst>
            <pc:docMk/>
            <pc:sldMk cId="386549694" sldId="258"/>
            <ac:spMk id="38" creationId="{08C9B587-E65E-4B52-B37C-ABEBB6E87928}"/>
          </ac:spMkLst>
        </pc:spChg>
        <pc:spChg chg="add mod">
          <ac:chgData name="krishna murthy bali" userId="98c0140822560cc9" providerId="Windows Live" clId="Web-{49B5CB55-F260-4CB9-A875-3F45795181CA}" dt="2022-03-18T14:32:02.929" v="480" actId="20577"/>
          <ac:spMkLst>
            <pc:docMk/>
            <pc:sldMk cId="386549694" sldId="258"/>
            <ac:spMk id="39" creationId="{9211FB68-ED82-8FC7-42D5-0CC001C172C1}"/>
          </ac:spMkLst>
        </pc:spChg>
        <pc:grpChg chg="add del">
          <ac:chgData name="krishna murthy bali" userId="98c0140822560cc9" providerId="Windows Live" clId="Web-{49B5CB55-F260-4CB9-A875-3F45795181CA}" dt="2022-03-18T14:19:23.417" v="340"/>
          <ac:grpSpMkLst>
            <pc:docMk/>
            <pc:sldMk cId="386549694" sldId="258"/>
            <ac:grpSpMk id="13" creationId="{000A5F84-BD20-4A3E-81BA-9F4444101C16}"/>
          </ac:grpSpMkLst>
        </pc:grpChg>
        <pc:picChg chg="add del mod ord">
          <ac:chgData name="krishna murthy bali" userId="98c0140822560cc9" providerId="Windows Live" clId="Web-{49B5CB55-F260-4CB9-A875-3F45795181CA}" dt="2022-03-18T14:18:18.678" v="334"/>
          <ac:picMkLst>
            <pc:docMk/>
            <pc:sldMk cId="386549694" sldId="258"/>
            <ac:picMk id="4" creationId="{C4182EFA-A764-4897-938A-F8D7E74D50DE}"/>
          </ac:picMkLst>
        </pc:picChg>
        <pc:picChg chg="add mod ord">
          <ac:chgData name="krishna murthy bali" userId="98c0140822560cc9" providerId="Windows Live" clId="Web-{49B5CB55-F260-4CB9-A875-3F45795181CA}" dt="2022-03-18T14:29:08.582" v="386" actId="14100"/>
          <ac:picMkLst>
            <pc:docMk/>
            <pc:sldMk cId="386549694" sldId="258"/>
            <ac:picMk id="5" creationId="{F7BA2283-CEB9-4FDA-82FF-BC38496CC927}"/>
          </ac:picMkLst>
        </pc:picChg>
      </pc:sldChg>
      <pc:sldChg chg="modSp new">
        <pc:chgData name="krishna murthy bali" userId="98c0140822560cc9" providerId="Windows Live" clId="Web-{49B5CB55-F260-4CB9-A875-3F45795181CA}" dt="2022-03-18T14:37:41.293" v="501" actId="20577"/>
        <pc:sldMkLst>
          <pc:docMk/>
          <pc:sldMk cId="1332940391" sldId="259"/>
        </pc:sldMkLst>
        <pc:spChg chg="mod">
          <ac:chgData name="krishna murthy bali" userId="98c0140822560cc9" providerId="Windows Live" clId="Web-{49B5CB55-F260-4CB9-A875-3F45795181CA}" dt="2022-03-18T14:37:41.293" v="501" actId="20577"/>
          <ac:spMkLst>
            <pc:docMk/>
            <pc:sldMk cId="1332940391" sldId="259"/>
            <ac:spMk id="2" creationId="{87CE11B1-6C3A-4813-AAED-1E16E80DF7A4}"/>
          </ac:spMkLst>
        </pc:spChg>
      </pc:sldChg>
      <pc:sldMasterChg chg="del delSldLayout">
        <pc:chgData name="krishna murthy bali" userId="98c0140822560cc9" providerId="Windows Live" clId="Web-{49B5CB55-F260-4CB9-A875-3F45795181CA}" dt="2022-03-18T13:44:28.505" v="34"/>
        <pc:sldMasterMkLst>
          <pc:docMk/>
          <pc:sldMasterMk cId="2460954070" sldId="2147483660"/>
        </pc:sldMasterMkLst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krishna murthy bali" userId="98c0140822560cc9" providerId="Windows Live" clId="Web-{49B5CB55-F260-4CB9-A875-3F45795181CA}" dt="2022-03-18T13:44:28.505" v="34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krishna murthy bali" userId="98c0140822560cc9" providerId="Windows Live" clId="Web-{49B5CB55-F260-4CB9-A875-3F45795181CA}" dt="2022-03-18T13:46:08.132" v="39"/>
        <pc:sldMasterMkLst>
          <pc:docMk/>
          <pc:sldMasterMk cId="3956338382" sldId="2147483672"/>
        </pc:sldMasterMkLst>
        <pc:sldLayoutChg chg="add del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140598466" sldId="2147483673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563748660" sldId="2147483674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1019132137" sldId="2147483675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744388691" sldId="2147483676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1007980825" sldId="2147483677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3951739036" sldId="2147483678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2552477069" sldId="2147483679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3887935060" sldId="2147483680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3661680721" sldId="2147483681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2328561934" sldId="2147483682"/>
          </pc:sldLayoutMkLst>
        </pc:sldLayoutChg>
        <pc:sldLayoutChg chg="add del replId">
          <pc:chgData name="krishna murthy bali" userId="98c0140822560cc9" providerId="Windows Live" clId="Web-{49B5CB55-F260-4CB9-A875-3F45795181CA}" dt="2022-03-18T13:46:08.132" v="39"/>
          <pc:sldLayoutMkLst>
            <pc:docMk/>
            <pc:sldMasterMk cId="3956338382" sldId="2147483672"/>
            <pc:sldLayoutMk cId="423056415" sldId="2147483683"/>
          </pc:sldLayoutMkLst>
        </pc:sldLayoutChg>
      </pc:sldMasterChg>
      <pc:sldMasterChg chg="add del addSldLayout delSldLayout">
        <pc:chgData name="krishna murthy bali" userId="98c0140822560cc9" providerId="Windows Live" clId="Web-{49B5CB55-F260-4CB9-A875-3F45795181CA}" dt="2022-03-18T14:19:23.417" v="340"/>
        <pc:sldMasterMkLst>
          <pc:docMk/>
          <pc:sldMasterMk cId="494887908" sldId="2147483733"/>
        </pc:sldMasterMkLst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4095834598" sldId="2147483722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3205974765" sldId="2147483723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3051459226" sldId="2147483724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2199188886" sldId="2147483725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1309472433" sldId="2147483726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1615418785" sldId="2147483727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4031183093" sldId="2147483728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3230229045" sldId="2147483729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279970194" sldId="2147483730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2720467981" sldId="2147483731"/>
          </pc:sldLayoutMkLst>
        </pc:sldLayoutChg>
        <pc:sldLayoutChg chg="add del">
          <pc:chgData name="krishna murthy bali" userId="98c0140822560cc9" providerId="Windows Live" clId="Web-{49B5CB55-F260-4CB9-A875-3F45795181CA}" dt="2022-03-18T14:19:23.417" v="340"/>
          <pc:sldLayoutMkLst>
            <pc:docMk/>
            <pc:sldMasterMk cId="494887908" sldId="2147483733"/>
            <pc:sldLayoutMk cId="2820836779" sldId="2147483732"/>
          </pc:sldLayoutMkLst>
        </pc:sldLayoutChg>
      </pc:sldMasterChg>
      <pc:sldMasterChg chg="add del addSldLayout delSldLayout modSldLayout">
        <pc:chgData name="krishna murthy bali" userId="98c0140822560cc9" providerId="Windows Live" clId="Web-{49B5CB55-F260-4CB9-A875-3F45795181CA}" dt="2022-03-18T14:20:05.746" v="342"/>
        <pc:sldMasterMkLst>
          <pc:docMk/>
          <pc:sldMasterMk cId="3259655831" sldId="2147483734"/>
        </pc:sldMasterMkLst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1822452602" sldId="2147483735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519949906" sldId="2147483736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826983991" sldId="2147483737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2378897030" sldId="2147483738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2959968604" sldId="2147483739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1895904082" sldId="2147483740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3602194859" sldId="2147483741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924988746" sldId="2147483742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1107516886" sldId="2147483743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1587013724" sldId="2147483744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05.746" v="342"/>
          <pc:sldLayoutMkLst>
            <pc:docMk/>
            <pc:sldMasterMk cId="3259655831" sldId="2147483734"/>
            <pc:sldLayoutMk cId="856055470" sldId="2147483745"/>
          </pc:sldLayoutMkLst>
        </pc:sldLayoutChg>
      </pc:sldMasterChg>
      <pc:sldMasterChg chg="add del addSldLayout delSldLayout modSldLayout">
        <pc:chgData name="krishna murthy bali" userId="98c0140822560cc9" providerId="Windows Live" clId="Web-{49B5CB55-F260-4CB9-A875-3F45795181CA}" dt="2022-03-18T14:20:20.074" v="343"/>
        <pc:sldMasterMkLst>
          <pc:docMk/>
          <pc:sldMasterMk cId="4218136706" sldId="2147483746"/>
        </pc:sldMasterMkLst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3733180144" sldId="2147483747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2037946272" sldId="2147483748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1199671136" sldId="2147483749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202905321" sldId="2147483750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487089939" sldId="2147483751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4076899027" sldId="2147483752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363322597" sldId="2147483753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3553748820" sldId="2147483754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4007975202" sldId="2147483755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2105597594" sldId="2147483756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0:20.074" v="343"/>
          <pc:sldLayoutMkLst>
            <pc:docMk/>
            <pc:sldMasterMk cId="4218136706" sldId="2147483746"/>
            <pc:sldLayoutMk cId="3256300062" sldId="2147483757"/>
          </pc:sldLayoutMkLst>
        </pc:sldLayoutChg>
      </pc:sldMasterChg>
      <pc:sldMasterChg chg="add del modTransition addSldLayout delSldLayout modSldLayout">
        <pc:chgData name="krishna murthy bali" userId="98c0140822560cc9" providerId="Windows Live" clId="Web-{49B5CB55-F260-4CB9-A875-3F45795181CA}" dt="2022-03-18T14:23:09.170" v="356"/>
        <pc:sldMasterMkLst>
          <pc:docMk/>
          <pc:sldMasterMk cId="3663358366" sldId="2147483758"/>
        </pc:sldMasterMkLst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1935629094" sldId="2147483759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2005170344" sldId="2147483760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3163498617" sldId="2147483761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2987476175" sldId="2147483762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4112871817" sldId="2147483763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4258316658" sldId="2147483764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1897652960" sldId="2147483765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2923664597" sldId="2147483766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350439687" sldId="2147483767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4153787176" sldId="2147483768"/>
          </pc:sldLayoutMkLst>
        </pc:sldLayoutChg>
        <pc:sldLayoutChg chg="add del mod replId modTransition">
          <pc:chgData name="krishna murthy bali" userId="98c0140822560cc9" providerId="Windows Live" clId="Web-{49B5CB55-F260-4CB9-A875-3F45795181CA}" dt="2022-03-18T14:23:09.170" v="356"/>
          <pc:sldLayoutMkLst>
            <pc:docMk/>
            <pc:sldMasterMk cId="3663358366" sldId="2147483758"/>
            <pc:sldLayoutMk cId="4286509637" sldId="2147483769"/>
          </pc:sldLayoutMkLst>
        </pc:sldLayoutChg>
      </pc:sldMasterChg>
      <pc:sldMasterChg chg="add del modTransition addSldLayout delSldLayout modSldLayout">
        <pc:chgData name="krishna murthy bali" userId="98c0140822560cc9" providerId="Windows Live" clId="Web-{49B5CB55-F260-4CB9-A875-3F45795181CA}" dt="2022-03-18T14:25:07.328" v="357"/>
        <pc:sldMasterMkLst>
          <pc:docMk/>
          <pc:sldMasterMk cId="1539601703" sldId="2147483770"/>
        </pc:sldMasterMkLst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1303728014" sldId="2147483771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3397877834" sldId="2147483772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3003940154" sldId="2147483773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2455877293" sldId="2147483774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2416944853" sldId="2147483775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1173187310" sldId="2147483776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3546539609" sldId="2147483777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3264002678" sldId="2147483778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1568594905" sldId="2147483779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3241140294" sldId="2147483780"/>
          </pc:sldLayoutMkLst>
        </pc:sldLayoutChg>
        <pc:sldLayoutChg chg="add del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1539601703" sldId="2147483770"/>
            <pc:sldLayoutMk cId="473998289" sldId="2147483781"/>
          </pc:sldLayoutMkLst>
        </pc:sldLayoutChg>
      </pc:sldMasterChg>
      <pc:sldMasterChg chg="add modTransition addSldLayout modSldLayout">
        <pc:chgData name="krishna murthy bali" userId="98c0140822560cc9" providerId="Windows Live" clId="Web-{49B5CB55-F260-4CB9-A875-3F45795181CA}" dt="2022-03-18T14:25:07.328" v="357"/>
        <pc:sldMasterMkLst>
          <pc:docMk/>
          <pc:sldMasterMk cId="2710617226" sldId="2147483782"/>
        </pc:sldMasterMkLst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2135437745" sldId="2147483783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109301527" sldId="2147483784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2283657967" sldId="2147483785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3761403052" sldId="2147483786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499820993" sldId="2147483787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3705580367" sldId="2147483788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2545766339" sldId="2147483789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521465610" sldId="2147483790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548308875" sldId="2147483791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117456840" sldId="2147483792"/>
          </pc:sldLayoutMkLst>
        </pc:sldLayoutChg>
        <pc:sldLayoutChg chg="add mod replId">
          <pc:chgData name="krishna murthy bali" userId="98c0140822560cc9" providerId="Windows Live" clId="Web-{49B5CB55-F260-4CB9-A875-3F45795181CA}" dt="2022-03-18T14:25:07.328" v="357"/>
          <pc:sldLayoutMkLst>
            <pc:docMk/>
            <pc:sldMasterMk cId="2710617226" sldId="2147483782"/>
            <pc:sldLayoutMk cId="2290855478" sldId="2147483793"/>
          </pc:sldLayoutMkLst>
        </pc:sldLayoutChg>
      </pc:sldMasterChg>
    </pc:docChg>
  </pc:docChgLst>
  <pc:docChgLst>
    <pc:chgData name="krishna murthy bali" userId="98c0140822560cc9" providerId="Windows Live" clId="Web-{C461A93A-A0C0-45A7-A0C6-571BDF966CF8}"/>
    <pc:docChg chg="addSld delSld modSld modMainMaster">
      <pc:chgData name="krishna murthy bali" userId="98c0140822560cc9" providerId="Windows Live" clId="Web-{C461A93A-A0C0-45A7-A0C6-571BDF966CF8}" dt="2022-03-22T01:15:06.236" v="296"/>
      <pc:docMkLst>
        <pc:docMk/>
      </pc:docMkLst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109857222" sldId="256"/>
        </pc:sldMkLst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1479074293" sldId="257"/>
        </pc:sldMkLst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386549694" sldId="258"/>
        </pc:sldMkLst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1332940391" sldId="259"/>
        </pc:sldMkLst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2311475834" sldId="260"/>
        </pc:sldMkLst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879112181" sldId="261"/>
        </pc:sldMkLst>
      </pc:sldChg>
      <pc:sldChg chg="modSp modTransition">
        <pc:chgData name="krishna murthy bali" userId="98c0140822560cc9" providerId="Windows Live" clId="Web-{C461A93A-A0C0-45A7-A0C6-571BDF966CF8}" dt="2022-03-22T01:01:49.874" v="224"/>
        <pc:sldMkLst>
          <pc:docMk/>
          <pc:sldMk cId="286255183" sldId="262"/>
        </pc:sldMkLst>
        <pc:spChg chg="mod">
          <ac:chgData name="krishna murthy bali" userId="98c0140822560cc9" providerId="Windows Live" clId="Web-{C461A93A-A0C0-45A7-A0C6-571BDF966CF8}" dt="2022-03-22T00:48:42.173" v="151" actId="20577"/>
          <ac:spMkLst>
            <pc:docMk/>
            <pc:sldMk cId="286255183" sldId="262"/>
            <ac:spMk id="3" creationId="{D92ABBFD-E68B-4419-8F1D-EBAF2D41276A}"/>
          </ac:spMkLst>
        </pc:spChg>
      </pc:sldChg>
      <pc:sldChg chg="modSp modTransition">
        <pc:chgData name="krishna murthy bali" userId="98c0140822560cc9" providerId="Windows Live" clId="Web-{C461A93A-A0C0-45A7-A0C6-571BDF966CF8}" dt="2022-03-22T01:11:59.346" v="286" actId="20577"/>
        <pc:sldMkLst>
          <pc:docMk/>
          <pc:sldMk cId="2132091848" sldId="263"/>
        </pc:sldMkLst>
        <pc:spChg chg="mod">
          <ac:chgData name="krishna murthy bali" userId="98c0140822560cc9" providerId="Windows Live" clId="Web-{C461A93A-A0C0-45A7-A0C6-571BDF966CF8}" dt="2022-03-22T01:11:59.346" v="286" actId="20577"/>
          <ac:spMkLst>
            <pc:docMk/>
            <pc:sldMk cId="2132091848" sldId="263"/>
            <ac:spMk id="2" creationId="{22376E2C-E996-A6B0-8D7E-E3DE09E5F04C}"/>
          </ac:spMkLst>
        </pc:spChg>
      </pc:sldChg>
      <pc:sldChg chg="addSp modSp mod modTransition setBg">
        <pc:chgData name="krishna murthy bali" userId="98c0140822560cc9" providerId="Windows Live" clId="Web-{C461A93A-A0C0-45A7-A0C6-571BDF966CF8}" dt="2022-03-22T01:12:09.289" v="287" actId="20577"/>
        <pc:sldMkLst>
          <pc:docMk/>
          <pc:sldMk cId="3122186010" sldId="264"/>
        </pc:sldMkLst>
        <pc:spChg chg="mod">
          <ac:chgData name="krishna murthy bali" userId="98c0140822560cc9" providerId="Windows Live" clId="Web-{C461A93A-A0C0-45A7-A0C6-571BDF966CF8}" dt="2022-03-22T01:12:09.289" v="287" actId="20577"/>
          <ac:spMkLst>
            <pc:docMk/>
            <pc:sldMk cId="3122186010" sldId="264"/>
            <ac:spMk id="2" creationId="{8697AB26-0EA5-CD72-C159-9ABDBCA79832}"/>
          </ac:spMkLst>
        </pc:spChg>
        <pc:spChg chg="mod ord">
          <ac:chgData name="krishna murthy bali" userId="98c0140822560cc9" providerId="Windows Live" clId="Web-{C461A93A-A0C0-45A7-A0C6-571BDF966CF8}" dt="2022-03-22T00:56:06.745" v="160" actId="20577"/>
          <ac:spMkLst>
            <pc:docMk/>
            <pc:sldMk cId="3122186010" sldId="264"/>
            <ac:spMk id="3" creationId="{65C63F9C-3026-6B4C-79A4-0A90B9D41490}"/>
          </ac:spMkLst>
        </pc:spChg>
        <pc:spChg chg="add">
          <ac:chgData name="krishna murthy bali" userId="98c0140822560cc9" providerId="Windows Live" clId="Web-{C461A93A-A0C0-45A7-A0C6-571BDF966CF8}" dt="2022-03-22T00:55:32.775" v="153"/>
          <ac:spMkLst>
            <pc:docMk/>
            <pc:sldMk cId="3122186010" sldId="264"/>
            <ac:spMk id="9" creationId="{79BB35BC-D5C2-4C8B-A22A-A71E6191913B}"/>
          </ac:spMkLst>
        </pc:spChg>
        <pc:picChg chg="add mod">
          <ac:chgData name="krishna murthy bali" userId="98c0140822560cc9" providerId="Windows Live" clId="Web-{C461A93A-A0C0-45A7-A0C6-571BDF966CF8}" dt="2022-03-22T00:55:32.775" v="153"/>
          <ac:picMkLst>
            <pc:docMk/>
            <pc:sldMk cId="3122186010" sldId="264"/>
            <ac:picMk id="4" creationId="{C9248115-2BED-965C-7E68-85AC54037A53}"/>
          </ac:picMkLst>
        </pc:picChg>
      </pc:sldChg>
      <pc:sldChg chg="addSp delSp modSp mod modTransition setBg setClrOvrMap">
        <pc:chgData name="krishna murthy bali" userId="98c0140822560cc9" providerId="Windows Live" clId="Web-{C461A93A-A0C0-45A7-A0C6-571BDF966CF8}" dt="2022-03-22T01:12:15.617" v="288" actId="20577"/>
        <pc:sldMkLst>
          <pc:docMk/>
          <pc:sldMk cId="2700015864" sldId="265"/>
        </pc:sldMkLst>
        <pc:spChg chg="mod">
          <ac:chgData name="krishna murthy bali" userId="98c0140822560cc9" providerId="Windows Live" clId="Web-{C461A93A-A0C0-45A7-A0C6-571BDF966CF8}" dt="2022-03-22T01:12:15.617" v="288" actId="20577"/>
          <ac:spMkLst>
            <pc:docMk/>
            <pc:sldMk cId="2700015864" sldId="265"/>
            <ac:spMk id="2" creationId="{19C95096-AB3C-BE35-0907-53601D43DF80}"/>
          </ac:spMkLst>
        </pc:spChg>
        <pc:spChg chg="mod ord">
          <ac:chgData name="krishna murthy bali" userId="98c0140822560cc9" providerId="Windows Live" clId="Web-{C461A93A-A0C0-45A7-A0C6-571BDF966CF8}" dt="2022-03-22T01:11:18.422" v="283" actId="20577"/>
          <ac:spMkLst>
            <pc:docMk/>
            <pc:sldMk cId="2700015864" sldId="265"/>
            <ac:spMk id="3" creationId="{0E34BCE1-7A95-6EFA-319D-D755AA6F3A83}"/>
          </ac:spMkLst>
        </pc:spChg>
        <pc:spChg chg="add del">
          <ac:chgData name="krishna murthy bali" userId="98c0140822560cc9" providerId="Windows Live" clId="Web-{C461A93A-A0C0-45A7-A0C6-571BDF966CF8}" dt="2022-03-22T01:10:43.311" v="278"/>
          <ac:spMkLst>
            <pc:docMk/>
            <pc:sldMk cId="2700015864" sldId="265"/>
            <ac:spMk id="9" creationId="{04812C46-200A-4DEB-A05E-3ED6C68C2387}"/>
          </ac:spMkLst>
        </pc:spChg>
        <pc:spChg chg="add del">
          <ac:chgData name="krishna murthy bali" userId="98c0140822560cc9" providerId="Windows Live" clId="Web-{C461A93A-A0C0-45A7-A0C6-571BDF966CF8}" dt="2022-03-22T01:10:43.311" v="278"/>
          <ac:spMkLst>
            <pc:docMk/>
            <pc:sldMk cId="2700015864" sldId="265"/>
            <ac:spMk id="11" creationId="{16BF4F81-CE79-4A24-860D-9959FF7162FB}"/>
          </ac:spMkLst>
        </pc:spChg>
        <pc:spChg chg="add del">
          <ac:chgData name="krishna murthy bali" userId="98c0140822560cc9" providerId="Windows Live" clId="Web-{C461A93A-A0C0-45A7-A0C6-571BDF966CF8}" dt="2022-03-22T01:10:25.231" v="273"/>
          <ac:spMkLst>
            <pc:docMk/>
            <pc:sldMk cId="2700015864" sldId="265"/>
            <ac:spMk id="16" creationId="{2B97F24A-32CE-4C1C-A50D-3016B394DCFB}"/>
          </ac:spMkLst>
        </pc:spChg>
        <pc:spChg chg="add del">
          <ac:chgData name="krishna murthy bali" userId="98c0140822560cc9" providerId="Windows Live" clId="Web-{C461A93A-A0C0-45A7-A0C6-571BDF966CF8}" dt="2022-03-22T01:10:25.231" v="273"/>
          <ac:spMkLst>
            <pc:docMk/>
            <pc:sldMk cId="2700015864" sldId="265"/>
            <ac:spMk id="18" creationId="{CD8B4F24-440B-49E9-B85D-733523DC064B}"/>
          </ac:spMkLst>
        </pc:spChg>
        <pc:spChg chg="add del">
          <ac:chgData name="krishna murthy bali" userId="98c0140822560cc9" providerId="Windows Live" clId="Web-{C461A93A-A0C0-45A7-A0C6-571BDF966CF8}" dt="2022-03-22T01:10:28.372" v="275"/>
          <ac:spMkLst>
            <pc:docMk/>
            <pc:sldMk cId="2700015864" sldId="265"/>
            <ac:spMk id="20" creationId="{55D4142C-5077-457F-A6AD-3FECFDB39685}"/>
          </ac:spMkLst>
        </pc:spChg>
        <pc:spChg chg="add del">
          <ac:chgData name="krishna murthy bali" userId="98c0140822560cc9" providerId="Windows Live" clId="Web-{C461A93A-A0C0-45A7-A0C6-571BDF966CF8}" dt="2022-03-22T01:10:28.372" v="275"/>
          <ac:spMkLst>
            <pc:docMk/>
            <pc:sldMk cId="2700015864" sldId="265"/>
            <ac:spMk id="21" creationId="{9AA72BD9-2C5A-4EDC-931F-5AA08EACA0F3}"/>
          </ac:spMkLst>
        </pc:spChg>
        <pc:spChg chg="add del">
          <ac:chgData name="krishna murthy bali" userId="98c0140822560cc9" providerId="Windows Live" clId="Web-{C461A93A-A0C0-45A7-A0C6-571BDF966CF8}" dt="2022-03-22T01:10:28.372" v="275"/>
          <ac:spMkLst>
            <pc:docMk/>
            <pc:sldMk cId="2700015864" sldId="265"/>
            <ac:spMk id="22" creationId="{7A5F0580-5EE9-419F-96EE-B6529EF6E7D0}"/>
          </ac:spMkLst>
        </pc:spChg>
        <pc:spChg chg="add del">
          <ac:chgData name="krishna murthy bali" userId="98c0140822560cc9" providerId="Windows Live" clId="Web-{C461A93A-A0C0-45A7-A0C6-571BDF966CF8}" dt="2022-03-22T01:10:28.372" v="275"/>
          <ac:spMkLst>
            <pc:docMk/>
            <pc:sldMk cId="2700015864" sldId="265"/>
            <ac:spMk id="23" creationId="{DD3981AC-7B61-4947-BCF3-F7AA7FA385B9}"/>
          </ac:spMkLst>
        </pc:spChg>
        <pc:spChg chg="add del">
          <ac:chgData name="krishna murthy bali" userId="98c0140822560cc9" providerId="Windows Live" clId="Web-{C461A93A-A0C0-45A7-A0C6-571BDF966CF8}" dt="2022-03-22T01:10:43.295" v="277"/>
          <ac:spMkLst>
            <pc:docMk/>
            <pc:sldMk cId="2700015864" sldId="265"/>
            <ac:spMk id="25" creationId="{5E39A796-BE83-48B1-B33F-35C4A32AAB57}"/>
          </ac:spMkLst>
        </pc:spChg>
        <pc:spChg chg="add del">
          <ac:chgData name="krishna murthy bali" userId="98c0140822560cc9" providerId="Windows Live" clId="Web-{C461A93A-A0C0-45A7-A0C6-571BDF966CF8}" dt="2022-03-22T01:10:43.295" v="277"/>
          <ac:spMkLst>
            <pc:docMk/>
            <pc:sldMk cId="2700015864" sldId="265"/>
            <ac:spMk id="26" creationId="{72F84B47-E267-4194-8194-831DB7B5547F}"/>
          </ac:spMkLst>
        </pc:spChg>
        <pc:spChg chg="add">
          <ac:chgData name="krishna murthy bali" userId="98c0140822560cc9" providerId="Windows Live" clId="Web-{C461A93A-A0C0-45A7-A0C6-571BDF966CF8}" dt="2022-03-22T01:10:43.311" v="278"/>
          <ac:spMkLst>
            <pc:docMk/>
            <pc:sldMk cId="2700015864" sldId="265"/>
            <ac:spMk id="28" creationId="{FF9B822F-893E-44C8-963C-64F50ACECBB2}"/>
          </ac:spMkLst>
        </pc:spChg>
        <pc:spChg chg="add">
          <ac:chgData name="krishna murthy bali" userId="98c0140822560cc9" providerId="Windows Live" clId="Web-{C461A93A-A0C0-45A7-A0C6-571BDF966CF8}" dt="2022-03-22T01:10:43.311" v="278"/>
          <ac:spMkLst>
            <pc:docMk/>
            <pc:sldMk cId="2700015864" sldId="265"/>
            <ac:spMk id="29" creationId="{EBF87945-A001-489F-9D9B-7D9435F0B9CA}"/>
          </ac:spMkLst>
        </pc:spChg>
        <pc:picChg chg="add del mod">
          <ac:chgData name="krishna murthy bali" userId="98c0140822560cc9" providerId="Windows Live" clId="Web-{C461A93A-A0C0-45A7-A0C6-571BDF966CF8}" dt="2022-03-22T01:09:19.837" v="270"/>
          <ac:picMkLst>
            <pc:docMk/>
            <pc:sldMk cId="2700015864" sldId="265"/>
            <ac:picMk id="4" creationId="{4721D8A5-1F11-9486-9ECF-F2C697AA54BC}"/>
          </ac:picMkLst>
        </pc:picChg>
        <pc:picChg chg="add mod ord">
          <ac:chgData name="krishna murthy bali" userId="98c0140822560cc9" providerId="Windows Live" clId="Web-{C461A93A-A0C0-45A7-A0C6-571BDF966CF8}" dt="2022-03-22T01:10:43.311" v="278"/>
          <ac:picMkLst>
            <pc:docMk/>
            <pc:sldMk cId="2700015864" sldId="265"/>
            <ac:picMk id="5" creationId="{57A1CCFA-839F-62E6-3F3E-FFCF605DB289}"/>
          </ac:picMkLst>
        </pc:picChg>
      </pc:sldChg>
      <pc:sldChg chg="modTransition">
        <pc:chgData name="krishna murthy bali" userId="98c0140822560cc9" providerId="Windows Live" clId="Web-{C461A93A-A0C0-45A7-A0C6-571BDF966CF8}" dt="2022-03-22T01:01:49.874" v="224"/>
        <pc:sldMkLst>
          <pc:docMk/>
          <pc:sldMk cId="3269952707" sldId="266"/>
        </pc:sldMkLst>
      </pc:sldChg>
      <pc:sldChg chg="addSp delSp modSp new del mod setBg">
        <pc:chgData name="krishna murthy bali" userId="98c0140822560cc9" providerId="Windows Live" clId="Web-{C461A93A-A0C0-45A7-A0C6-571BDF966CF8}" dt="2022-03-22T01:15:06.236" v="296"/>
        <pc:sldMkLst>
          <pc:docMk/>
          <pc:sldMk cId="1988771815" sldId="267"/>
        </pc:sldMkLst>
        <pc:spChg chg="mod">
          <ac:chgData name="krishna murthy bali" userId="98c0140822560cc9" providerId="Windows Live" clId="Web-{C461A93A-A0C0-45A7-A0C6-571BDF966CF8}" dt="2022-03-22T01:13:59.014" v="291"/>
          <ac:spMkLst>
            <pc:docMk/>
            <pc:sldMk cId="1988771815" sldId="267"/>
            <ac:spMk id="2" creationId="{3868E065-E822-41E6-E2EC-187EC23EC830}"/>
          </ac:spMkLst>
        </pc:spChg>
        <pc:spChg chg="del">
          <ac:chgData name="krishna murthy bali" userId="98c0140822560cc9" providerId="Windows Live" clId="Web-{C461A93A-A0C0-45A7-A0C6-571BDF966CF8}" dt="2022-03-22T01:13:52.169" v="290"/>
          <ac:spMkLst>
            <pc:docMk/>
            <pc:sldMk cId="1988771815" sldId="267"/>
            <ac:spMk id="3" creationId="{22BFCB69-AE71-9824-87BE-F1D456E3A9E3}"/>
          </ac:spMkLst>
        </pc:spChg>
        <pc:spChg chg="add del mod">
          <ac:chgData name="krishna murthy bali" userId="98c0140822560cc9" providerId="Windows Live" clId="Web-{C461A93A-A0C0-45A7-A0C6-571BDF966CF8}" dt="2022-03-22T01:14:41.188" v="293"/>
          <ac:spMkLst>
            <pc:docMk/>
            <pc:sldMk cId="1988771815" sldId="267"/>
            <ac:spMk id="6" creationId="{AAF73A42-49EC-50B6-A07B-1C036CD17990}"/>
          </ac:spMkLst>
        </pc:spChg>
        <pc:spChg chg="add">
          <ac:chgData name="krishna murthy bali" userId="98c0140822560cc9" providerId="Windows Live" clId="Web-{C461A93A-A0C0-45A7-A0C6-571BDF966CF8}" dt="2022-03-22T01:13:59.014" v="291"/>
          <ac:spMkLst>
            <pc:docMk/>
            <pc:sldMk cId="1988771815" sldId="267"/>
            <ac:spMk id="9" creationId="{16C5FA50-8D52-4617-AF91-5C7B1C8352F1}"/>
          </ac:spMkLst>
        </pc:spChg>
        <pc:spChg chg="add">
          <ac:chgData name="krishna murthy bali" userId="98c0140822560cc9" providerId="Windows Live" clId="Web-{C461A93A-A0C0-45A7-A0C6-571BDF966CF8}" dt="2022-03-22T01:13:59.014" v="291"/>
          <ac:spMkLst>
            <pc:docMk/>
            <pc:sldMk cId="1988771815" sldId="267"/>
            <ac:spMk id="11" creationId="{E223798C-12AD-4B0C-A50C-D676347D67CF}"/>
          </ac:spMkLst>
        </pc:spChg>
        <pc:picChg chg="add del mod ord">
          <ac:chgData name="krishna murthy bali" userId="98c0140822560cc9" providerId="Windows Live" clId="Web-{C461A93A-A0C0-45A7-A0C6-571BDF966CF8}" dt="2022-03-22T01:14:39.188" v="292"/>
          <ac:picMkLst>
            <pc:docMk/>
            <pc:sldMk cId="1988771815" sldId="267"/>
            <ac:picMk id="4" creationId="{026806B8-5507-5EFB-F03D-D8A4441D1F37}"/>
          </ac:picMkLst>
        </pc:picChg>
        <pc:picChg chg="add mod ord">
          <ac:chgData name="krishna murthy bali" userId="98c0140822560cc9" providerId="Windows Live" clId="Web-{C461A93A-A0C0-45A7-A0C6-571BDF966CF8}" dt="2022-03-22T01:14:56.798" v="295" actId="14100"/>
          <ac:picMkLst>
            <pc:docMk/>
            <pc:sldMk cId="1988771815" sldId="267"/>
            <ac:picMk id="7" creationId="{E2FD3343-BF03-7727-B132-03C120B11A62}"/>
          </ac:picMkLst>
        </pc:picChg>
      </pc:sldChg>
      <pc:sldMasterChg chg="modTransition modSldLayout">
        <pc:chgData name="krishna murthy bali" userId="98c0140822560cc9" providerId="Windows Live" clId="Web-{C461A93A-A0C0-45A7-A0C6-571BDF966CF8}" dt="2022-03-22T01:01:49.874" v="224"/>
        <pc:sldMasterMkLst>
          <pc:docMk/>
          <pc:sldMasterMk cId="2710617226" sldId="2147483782"/>
        </pc:sldMasterMkLst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2135437745" sldId="2147483783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109301527" sldId="2147483784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2283657967" sldId="2147483785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3761403052" sldId="2147483786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499820993" sldId="2147483787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3705580367" sldId="2147483788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2545766339" sldId="2147483789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521465610" sldId="2147483790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548308875" sldId="2147483791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117456840" sldId="2147483792"/>
          </pc:sldLayoutMkLst>
        </pc:sldLayoutChg>
        <pc:sldLayoutChg chg="modTransition">
          <pc:chgData name="krishna murthy bali" userId="98c0140822560cc9" providerId="Windows Live" clId="Web-{C461A93A-A0C0-45A7-A0C6-571BDF966CF8}" dt="2022-03-22T01:01:49.874" v="224"/>
          <pc:sldLayoutMkLst>
            <pc:docMk/>
            <pc:sldMasterMk cId="2710617226" sldId="2147483782"/>
            <pc:sldLayoutMk cId="2290855478" sldId="2147483793"/>
          </pc:sldLayoutMkLst>
        </pc:sldLayoutChg>
      </pc:sldMasterChg>
    </pc:docChg>
  </pc:docChgLst>
  <pc:docChgLst>
    <pc:chgData name="krishna murthy bali" userId="98c0140822560cc9" providerId="Windows Live" clId="Web-{8670689C-6500-43DD-9AAF-394CEC636052}"/>
    <pc:docChg chg="addSld modSld">
      <pc:chgData name="krishna murthy bali" userId="98c0140822560cc9" providerId="Windows Live" clId="Web-{8670689C-6500-43DD-9AAF-394CEC636052}" dt="2022-03-21T15:34:37.621" v="456" actId="20577"/>
      <pc:docMkLst>
        <pc:docMk/>
      </pc:docMkLst>
      <pc:sldChg chg="modSp delAnim modAnim">
        <pc:chgData name="krishna murthy bali" userId="98c0140822560cc9" providerId="Windows Live" clId="Web-{8670689C-6500-43DD-9AAF-394CEC636052}" dt="2022-03-21T15:29:18.267" v="364" actId="20577"/>
        <pc:sldMkLst>
          <pc:docMk/>
          <pc:sldMk cId="109857222" sldId="256"/>
        </pc:sldMkLst>
        <pc:spChg chg="mod">
          <ac:chgData name="krishna murthy bali" userId="98c0140822560cc9" providerId="Windows Live" clId="Web-{8670689C-6500-43DD-9AAF-394CEC636052}" dt="2022-03-21T15:29:18.267" v="364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delSp modSp">
        <pc:chgData name="krishna murthy bali" userId="98c0140822560cc9" providerId="Windows Live" clId="Web-{8670689C-6500-43DD-9AAF-394CEC636052}" dt="2022-03-21T15:29:10.267" v="363" actId="20577"/>
        <pc:sldMkLst>
          <pc:docMk/>
          <pc:sldMk cId="1479074293" sldId="257"/>
        </pc:sldMkLst>
        <pc:spChg chg="mod">
          <ac:chgData name="krishna murthy bali" userId="98c0140822560cc9" providerId="Windows Live" clId="Web-{8670689C-6500-43DD-9AAF-394CEC636052}" dt="2022-03-21T15:29:10.267" v="363" actId="20577"/>
          <ac:spMkLst>
            <pc:docMk/>
            <pc:sldMk cId="1479074293" sldId="257"/>
            <ac:spMk id="2" creationId="{1067B41B-4FF0-4EC5-82A5-02FE9D271E54}"/>
          </ac:spMkLst>
        </pc:spChg>
        <pc:spChg chg="mod">
          <ac:chgData name="krishna murthy bali" userId="98c0140822560cc9" providerId="Windows Live" clId="Web-{8670689C-6500-43DD-9AAF-394CEC636052}" dt="2022-03-21T15:28:26.344" v="356" actId="14100"/>
          <ac:spMkLst>
            <pc:docMk/>
            <pc:sldMk cId="1479074293" sldId="257"/>
            <ac:spMk id="3" creationId="{27855E05-9FDC-48CF-B2B8-FD475F393226}"/>
          </ac:spMkLst>
        </pc:spChg>
        <pc:spChg chg="del">
          <ac:chgData name="krishna murthy bali" userId="98c0140822560cc9" providerId="Windows Live" clId="Web-{8670689C-6500-43DD-9AAF-394CEC636052}" dt="2022-03-21T15:07:35.895" v="169"/>
          <ac:spMkLst>
            <pc:docMk/>
            <pc:sldMk cId="1479074293" sldId="257"/>
            <ac:spMk id="10" creationId="{F13C74B1-5B17-4795-BED0-7140497B445A}"/>
          </ac:spMkLst>
        </pc:spChg>
        <pc:spChg chg="del">
          <ac:chgData name="krishna murthy bali" userId="98c0140822560cc9" providerId="Windows Live" clId="Web-{8670689C-6500-43DD-9AAF-394CEC636052}" dt="2022-03-21T15:07:35.895" v="169"/>
          <ac:spMkLst>
            <pc:docMk/>
            <pc:sldMk cId="1479074293" sldId="257"/>
            <ac:spMk id="12" creationId="{D4974D33-8DC5-464E-8C6D-BE58F0669C17}"/>
          </ac:spMkLst>
        </pc:spChg>
        <pc:spChg chg="add del">
          <ac:chgData name="krishna murthy bali" userId="98c0140822560cc9" providerId="Windows Live" clId="Web-{8670689C-6500-43DD-9AAF-394CEC636052}" dt="2022-03-21T15:08:29.053" v="172"/>
          <ac:spMkLst>
            <pc:docMk/>
            <pc:sldMk cId="1479074293" sldId="257"/>
            <ac:spMk id="17" creationId="{F13C74B1-5B17-4795-BED0-7140497B445A}"/>
          </ac:spMkLst>
        </pc:spChg>
        <pc:spChg chg="add del">
          <ac:chgData name="krishna murthy bali" userId="98c0140822560cc9" providerId="Windows Live" clId="Web-{8670689C-6500-43DD-9AAF-394CEC636052}" dt="2022-03-21T15:08:29.053" v="172"/>
          <ac:spMkLst>
            <pc:docMk/>
            <pc:sldMk cId="1479074293" sldId="257"/>
            <ac:spMk id="19" creationId="{D4974D33-8DC5-464E-8C6D-BE58F0669C17}"/>
          </ac:spMkLst>
        </pc:spChg>
        <pc:spChg chg="add del">
          <ac:chgData name="krishna murthy bali" userId="98c0140822560cc9" providerId="Windows Live" clId="Web-{8670689C-6500-43DD-9AAF-394CEC636052}" dt="2022-03-21T15:09:31.430" v="176"/>
          <ac:spMkLst>
            <pc:docMk/>
            <pc:sldMk cId="1479074293" sldId="257"/>
            <ac:spMk id="24" creationId="{F13C74B1-5B17-4795-BED0-7140497B445A}"/>
          </ac:spMkLst>
        </pc:spChg>
        <pc:spChg chg="add del">
          <ac:chgData name="krishna murthy bali" userId="98c0140822560cc9" providerId="Windows Live" clId="Web-{8670689C-6500-43DD-9AAF-394CEC636052}" dt="2022-03-21T15:09:31.430" v="176"/>
          <ac:spMkLst>
            <pc:docMk/>
            <pc:sldMk cId="1479074293" sldId="257"/>
            <ac:spMk id="26" creationId="{D4974D33-8DC5-464E-8C6D-BE58F0669C17}"/>
          </ac:spMkLst>
        </pc:spChg>
        <pc:spChg chg="add">
          <ac:chgData name="krishna murthy bali" userId="98c0140822560cc9" providerId="Windows Live" clId="Web-{8670689C-6500-43DD-9AAF-394CEC636052}" dt="2022-03-21T15:09:31.430" v="176"/>
          <ac:spMkLst>
            <pc:docMk/>
            <pc:sldMk cId="1479074293" sldId="257"/>
            <ac:spMk id="31" creationId="{F13C74B1-5B17-4795-BED0-7140497B445A}"/>
          </ac:spMkLst>
        </pc:spChg>
        <pc:spChg chg="add">
          <ac:chgData name="krishna murthy bali" userId="98c0140822560cc9" providerId="Windows Live" clId="Web-{8670689C-6500-43DD-9AAF-394CEC636052}" dt="2022-03-21T15:09:31.430" v="176"/>
          <ac:spMkLst>
            <pc:docMk/>
            <pc:sldMk cId="1479074293" sldId="257"/>
            <ac:spMk id="33" creationId="{D4974D33-8DC5-464E-8C6D-BE58F0669C17}"/>
          </ac:spMkLst>
        </pc:spChg>
        <pc:picChg chg="add del mod">
          <ac:chgData name="krishna murthy bali" userId="98c0140822560cc9" providerId="Windows Live" clId="Web-{8670689C-6500-43DD-9AAF-394CEC636052}" dt="2022-03-21T15:07:52.208" v="170"/>
          <ac:picMkLst>
            <pc:docMk/>
            <pc:sldMk cId="1479074293" sldId="257"/>
            <ac:picMk id="4" creationId="{7A7EF1F6-18ED-14E6-1EE4-C1E172B79A2D}"/>
          </ac:picMkLst>
        </pc:picChg>
        <pc:picChg chg="del">
          <ac:chgData name="krishna murthy bali" userId="98c0140822560cc9" providerId="Windows Live" clId="Web-{8670689C-6500-43DD-9AAF-394CEC636052}" dt="2022-03-21T15:06:17.908" v="167"/>
          <ac:picMkLst>
            <pc:docMk/>
            <pc:sldMk cId="1479074293" sldId="257"/>
            <ac:picMk id="5" creationId="{B245C65E-76F9-46F9-A0EF-69926B3408F8}"/>
          </ac:picMkLst>
        </pc:picChg>
        <pc:picChg chg="add mod">
          <ac:chgData name="krishna murthy bali" userId="98c0140822560cc9" providerId="Windows Live" clId="Web-{8670689C-6500-43DD-9AAF-394CEC636052}" dt="2022-03-21T15:28:21.641" v="355" actId="14100"/>
          <ac:picMkLst>
            <pc:docMk/>
            <pc:sldMk cId="1479074293" sldId="257"/>
            <ac:picMk id="6" creationId="{804218E5-7650-A711-2FBB-62C7EE80646F}"/>
          </ac:picMkLst>
        </pc:picChg>
      </pc:sldChg>
      <pc:sldChg chg="modSp">
        <pc:chgData name="krishna murthy bali" userId="98c0140822560cc9" providerId="Windows Live" clId="Web-{8670689C-6500-43DD-9AAF-394CEC636052}" dt="2022-03-21T15:29:00.439" v="362" actId="20577"/>
        <pc:sldMkLst>
          <pc:docMk/>
          <pc:sldMk cId="1332940391" sldId="259"/>
        </pc:sldMkLst>
        <pc:spChg chg="mod">
          <ac:chgData name="krishna murthy bali" userId="98c0140822560cc9" providerId="Windows Live" clId="Web-{8670689C-6500-43DD-9AAF-394CEC636052}" dt="2022-03-21T15:29:00.439" v="362" actId="20577"/>
          <ac:spMkLst>
            <pc:docMk/>
            <pc:sldMk cId="1332940391" sldId="259"/>
            <ac:spMk id="2" creationId="{87CE11B1-6C3A-4813-AAED-1E16E80DF7A4}"/>
          </ac:spMkLst>
        </pc:spChg>
        <pc:spChg chg="mod">
          <ac:chgData name="krishna murthy bali" userId="98c0140822560cc9" providerId="Windows Live" clId="Web-{8670689C-6500-43DD-9AAF-394CEC636052}" dt="2022-03-21T15:27:41.592" v="352" actId="20577"/>
          <ac:spMkLst>
            <pc:docMk/>
            <pc:sldMk cId="1332940391" sldId="259"/>
            <ac:spMk id="3" creationId="{97D1144C-7833-4F52-A37A-041F1E6C8BC1}"/>
          </ac:spMkLst>
        </pc:spChg>
      </pc:sldChg>
      <pc:sldChg chg="addSp delSp modSp mod setBg setClrOvrMap">
        <pc:chgData name="krishna murthy bali" userId="98c0140822560cc9" providerId="Windows Live" clId="Web-{8670689C-6500-43DD-9AAF-394CEC636052}" dt="2022-03-21T15:30:10.581" v="371" actId="14100"/>
        <pc:sldMkLst>
          <pc:docMk/>
          <pc:sldMk cId="2311475834" sldId="260"/>
        </pc:sldMkLst>
        <pc:spChg chg="mod">
          <ac:chgData name="krishna murthy bali" userId="98c0140822560cc9" providerId="Windows Live" clId="Web-{8670689C-6500-43DD-9AAF-394CEC636052}" dt="2022-03-21T15:30:04.300" v="370" actId="14100"/>
          <ac:spMkLst>
            <pc:docMk/>
            <pc:sldMk cId="2311475834" sldId="260"/>
            <ac:spMk id="2" creationId="{B8AC5A75-ACFE-43E7-8597-55803688DE35}"/>
          </ac:spMkLst>
        </pc:spChg>
        <pc:spChg chg="mod ord">
          <ac:chgData name="krishna murthy bali" userId="98c0140822560cc9" providerId="Windows Live" clId="Web-{8670689C-6500-43DD-9AAF-394CEC636052}" dt="2022-03-21T15:30:10.581" v="371" actId="14100"/>
          <ac:spMkLst>
            <pc:docMk/>
            <pc:sldMk cId="2311475834" sldId="260"/>
            <ac:spMk id="3" creationId="{7D971694-674C-4984-B1D1-2703E1389087}"/>
          </ac:spMkLst>
        </pc:spChg>
        <pc:spChg chg="add del">
          <ac:chgData name="krishna murthy bali" userId="98c0140822560cc9" providerId="Windows Live" clId="Web-{8670689C-6500-43DD-9AAF-394CEC636052}" dt="2022-03-21T15:12:54.905" v="183"/>
          <ac:spMkLst>
            <pc:docMk/>
            <pc:sldMk cId="2311475834" sldId="260"/>
            <ac:spMk id="17" creationId="{E49CC64F-7275-4E33-961B-0C5CDC439875}"/>
          </ac:spMkLst>
        </pc:spChg>
        <pc:spChg chg="add del">
          <ac:chgData name="krishna murthy bali" userId="98c0140822560cc9" providerId="Windows Live" clId="Web-{8670689C-6500-43DD-9AAF-394CEC636052}" dt="2022-03-21T15:12:54.905" v="182"/>
          <ac:spMkLst>
            <pc:docMk/>
            <pc:sldMk cId="2311475834" sldId="260"/>
            <ac:spMk id="22" creationId="{5FDF4720-5445-47BE-89FE-E40D1AE6F619}"/>
          </ac:spMkLst>
        </pc:spChg>
        <pc:spChg chg="add del">
          <ac:chgData name="krishna murthy bali" userId="98c0140822560cc9" providerId="Windows Live" clId="Web-{8670689C-6500-43DD-9AAF-394CEC636052}" dt="2022-03-21T15:12:54.905" v="182"/>
          <ac:spMkLst>
            <pc:docMk/>
            <pc:sldMk cId="2311475834" sldId="260"/>
            <ac:spMk id="24" creationId="{AC8710B4-A815-4082-9E4F-F13A0007090C}"/>
          </ac:spMkLst>
        </pc:spChg>
        <pc:spChg chg="add">
          <ac:chgData name="krishna murthy bali" userId="98c0140822560cc9" providerId="Windows Live" clId="Web-{8670689C-6500-43DD-9AAF-394CEC636052}" dt="2022-03-21T15:12:54.905" v="183"/>
          <ac:spMkLst>
            <pc:docMk/>
            <pc:sldMk cId="2311475834" sldId="260"/>
            <ac:spMk id="26" creationId="{1557A916-FDD1-44A1-A7A1-70009FD6BE46}"/>
          </ac:spMkLst>
        </pc:spChg>
        <pc:picChg chg="add del mod">
          <ac:chgData name="krishna murthy bali" userId="98c0140822560cc9" providerId="Windows Live" clId="Web-{8670689C-6500-43DD-9AAF-394CEC636052}" dt="2022-03-21T15:11:11.761" v="179"/>
          <ac:picMkLst>
            <pc:docMk/>
            <pc:sldMk cId="2311475834" sldId="260"/>
            <ac:picMk id="4" creationId="{5F8C8CFD-8F6C-DD60-AF33-DFD630816134}"/>
          </ac:picMkLst>
        </pc:picChg>
        <pc:picChg chg="add mod ord">
          <ac:chgData name="krishna murthy bali" userId="98c0140822560cc9" providerId="Windows Live" clId="Web-{8670689C-6500-43DD-9AAF-394CEC636052}" dt="2022-03-21T15:30:00.331" v="369" actId="14100"/>
          <ac:picMkLst>
            <pc:docMk/>
            <pc:sldMk cId="2311475834" sldId="260"/>
            <ac:picMk id="5" creationId="{49DD00A3-CFEA-8ABC-9878-E7338FD70EE6}"/>
          </ac:picMkLst>
        </pc:picChg>
        <pc:picChg chg="del">
          <ac:chgData name="krishna murthy bali" userId="98c0140822560cc9" providerId="Windows Live" clId="Web-{8670689C-6500-43DD-9AAF-394CEC636052}" dt="2022-03-21T15:11:05.886" v="177"/>
          <ac:picMkLst>
            <pc:docMk/>
            <pc:sldMk cId="2311475834" sldId="260"/>
            <ac:picMk id="6" creationId="{F541E47B-E613-411A-9DE9-96C94D8727D0}"/>
          </ac:picMkLst>
        </pc:picChg>
      </pc:sldChg>
      <pc:sldChg chg="addSp delSp modSp mod setBg setClrOvrMap">
        <pc:chgData name="krishna murthy bali" userId="98c0140822560cc9" providerId="Windows Live" clId="Web-{8670689C-6500-43DD-9AAF-394CEC636052}" dt="2022-03-21T15:26:47.528" v="348" actId="20577"/>
        <pc:sldMkLst>
          <pc:docMk/>
          <pc:sldMk cId="286255183" sldId="262"/>
        </pc:sldMkLst>
        <pc:spChg chg="mod">
          <ac:chgData name="krishna murthy bali" userId="98c0140822560cc9" providerId="Windows Live" clId="Web-{8670689C-6500-43DD-9AAF-394CEC636052}" dt="2022-03-21T15:03:19.153" v="159" actId="14100"/>
          <ac:spMkLst>
            <pc:docMk/>
            <pc:sldMk cId="286255183" sldId="262"/>
            <ac:spMk id="2" creationId="{5B748013-1956-463C-A2B3-5871E14A765C}"/>
          </ac:spMkLst>
        </pc:spChg>
        <pc:spChg chg="mod">
          <ac:chgData name="krishna murthy bali" userId="98c0140822560cc9" providerId="Windows Live" clId="Web-{8670689C-6500-43DD-9AAF-394CEC636052}" dt="2022-03-21T15:26:47.528" v="348" actId="20577"/>
          <ac:spMkLst>
            <pc:docMk/>
            <pc:sldMk cId="286255183" sldId="262"/>
            <ac:spMk id="3" creationId="{D92ABBFD-E68B-4419-8F1D-EBAF2D41276A}"/>
          </ac:spMkLst>
        </pc:spChg>
        <pc:spChg chg="add del">
          <ac:chgData name="krishna murthy bali" userId="98c0140822560cc9" providerId="Windows Live" clId="Web-{8670689C-6500-43DD-9AAF-394CEC636052}" dt="2022-03-21T15:03:06.308" v="152"/>
          <ac:spMkLst>
            <pc:docMk/>
            <pc:sldMk cId="286255183" sldId="262"/>
            <ac:spMk id="6" creationId="{59A309A7-1751-4ABE-A3C1-EEC40366AD89}"/>
          </ac:spMkLst>
        </pc:spChg>
        <pc:spChg chg="add del">
          <ac:chgData name="krishna murthy bali" userId="98c0140822560cc9" providerId="Windows Live" clId="Web-{8670689C-6500-43DD-9AAF-394CEC636052}" dt="2022-03-21T15:03:06.308" v="152"/>
          <ac:spMkLst>
            <pc:docMk/>
            <pc:sldMk cId="286255183" sldId="262"/>
            <ac:spMk id="7" creationId="{967D8EB6-EAE1-4F9C-B398-83321E287204}"/>
          </ac:spMkLst>
        </pc:spChg>
        <pc:spChg chg="add del">
          <ac:chgData name="krishna murthy bali" userId="98c0140822560cc9" providerId="Windows Live" clId="Web-{8670689C-6500-43DD-9AAF-394CEC636052}" dt="2022-03-21T15:02:27.088" v="150"/>
          <ac:spMkLst>
            <pc:docMk/>
            <pc:sldMk cId="286255183" sldId="262"/>
            <ac:spMk id="9" creationId="{C5E6CFF1-2F42-4E10-9A97-F116F46F53FE}"/>
          </ac:spMkLst>
        </pc:spChg>
        <pc:spChg chg="add">
          <ac:chgData name="krishna murthy bali" userId="98c0140822560cc9" providerId="Windows Live" clId="Web-{8670689C-6500-43DD-9AAF-394CEC636052}" dt="2022-03-21T15:03:06.324" v="153"/>
          <ac:spMkLst>
            <pc:docMk/>
            <pc:sldMk cId="286255183" sldId="262"/>
            <ac:spMk id="10" creationId="{9AA72BD9-2C5A-4EDC-931F-5AA08EACA0F3}"/>
          </ac:spMkLst>
        </pc:spChg>
        <pc:spChg chg="add">
          <ac:chgData name="krishna murthy bali" userId="98c0140822560cc9" providerId="Windows Live" clId="Web-{8670689C-6500-43DD-9AAF-394CEC636052}" dt="2022-03-21T15:03:06.324" v="153"/>
          <ac:spMkLst>
            <pc:docMk/>
            <pc:sldMk cId="286255183" sldId="262"/>
            <ac:spMk id="12" creationId="{DD3981AC-7B61-4947-BCF3-F7AA7FA385B9}"/>
          </ac:spMkLst>
        </pc:spChg>
        <pc:spChg chg="add">
          <ac:chgData name="krishna murthy bali" userId="98c0140822560cc9" providerId="Windows Live" clId="Web-{8670689C-6500-43DD-9AAF-394CEC636052}" dt="2022-03-21T15:03:06.324" v="153"/>
          <ac:spMkLst>
            <pc:docMk/>
            <pc:sldMk cId="286255183" sldId="262"/>
            <ac:spMk id="13" creationId="{55D4142C-5077-457F-A6AD-3FECFDB39685}"/>
          </ac:spMkLst>
        </pc:spChg>
        <pc:spChg chg="add">
          <ac:chgData name="krishna murthy bali" userId="98c0140822560cc9" providerId="Windows Live" clId="Web-{8670689C-6500-43DD-9AAF-394CEC636052}" dt="2022-03-21T15:03:06.324" v="153"/>
          <ac:spMkLst>
            <pc:docMk/>
            <pc:sldMk cId="286255183" sldId="262"/>
            <ac:spMk id="15" creationId="{7A5F0580-5EE9-419F-96EE-B6529EF6E7D0}"/>
          </ac:spMkLst>
        </pc:spChg>
        <pc:picChg chg="add mod ord">
          <ac:chgData name="krishna murthy bali" userId="98c0140822560cc9" providerId="Windows Live" clId="Web-{8670689C-6500-43DD-9AAF-394CEC636052}" dt="2022-03-21T15:03:06.324" v="153"/>
          <ac:picMkLst>
            <pc:docMk/>
            <pc:sldMk cId="286255183" sldId="262"/>
            <ac:picMk id="4" creationId="{DB390ADB-3815-BE44-8C19-391D7A32639F}"/>
          </ac:picMkLst>
        </pc:picChg>
        <pc:cxnChg chg="add del">
          <ac:chgData name="krishna murthy bali" userId="98c0140822560cc9" providerId="Windows Live" clId="Web-{8670689C-6500-43DD-9AAF-394CEC636052}" dt="2022-03-21T15:02:27.088" v="150"/>
          <ac:cxnSpMkLst>
            <pc:docMk/>
            <pc:sldMk cId="286255183" sldId="262"/>
            <ac:cxnSpMk id="11" creationId="{67182200-4859-4C8D-BCBB-55B245C28BA3}"/>
          </ac:cxnSpMkLst>
        </pc:cxnChg>
      </pc:sldChg>
      <pc:sldChg chg="addSp delSp modSp new mod setBg">
        <pc:chgData name="krishna murthy bali" userId="98c0140822560cc9" providerId="Windows Live" clId="Web-{8670689C-6500-43DD-9AAF-394CEC636052}" dt="2022-03-21T15:26:27.074" v="347" actId="20577"/>
        <pc:sldMkLst>
          <pc:docMk/>
          <pc:sldMk cId="2132091848" sldId="263"/>
        </pc:sldMkLst>
        <pc:spChg chg="mod">
          <ac:chgData name="krishna murthy bali" userId="98c0140822560cc9" providerId="Windows Live" clId="Web-{8670689C-6500-43DD-9AAF-394CEC636052}" dt="2022-03-21T15:23:22.737" v="299" actId="1076"/>
          <ac:spMkLst>
            <pc:docMk/>
            <pc:sldMk cId="2132091848" sldId="263"/>
            <ac:spMk id="2" creationId="{22376E2C-E996-A6B0-8D7E-E3DE09E5F04C}"/>
          </ac:spMkLst>
        </pc:spChg>
        <pc:spChg chg="mod">
          <ac:chgData name="krishna murthy bali" userId="98c0140822560cc9" providerId="Windows Live" clId="Web-{8670689C-6500-43DD-9AAF-394CEC636052}" dt="2022-03-21T15:26:27.074" v="347" actId="20577"/>
          <ac:spMkLst>
            <pc:docMk/>
            <pc:sldMk cId="2132091848" sldId="263"/>
            <ac:spMk id="3" creationId="{9C6715A2-A693-A882-A62D-180F3A7BB87F}"/>
          </ac:spMkLst>
        </pc:spChg>
        <pc:spChg chg="add del">
          <ac:chgData name="krishna murthy bali" userId="98c0140822560cc9" providerId="Windows Live" clId="Web-{8670689C-6500-43DD-9AAF-394CEC636052}" dt="2022-03-21T15:22:56.252" v="295"/>
          <ac:spMkLst>
            <pc:docMk/>
            <pc:sldMk cId="2132091848" sldId="263"/>
            <ac:spMk id="11" creationId="{F13C74B1-5B17-4795-BED0-7140497B445A}"/>
          </ac:spMkLst>
        </pc:spChg>
        <pc:spChg chg="add del">
          <ac:chgData name="krishna murthy bali" userId="98c0140822560cc9" providerId="Windows Live" clId="Web-{8670689C-6500-43DD-9AAF-394CEC636052}" dt="2022-03-21T15:22:56.252" v="295"/>
          <ac:spMkLst>
            <pc:docMk/>
            <pc:sldMk cId="2132091848" sldId="263"/>
            <ac:spMk id="13" creationId="{D4974D33-8DC5-464E-8C6D-BE58F0669C17}"/>
          </ac:spMkLst>
        </pc:spChg>
        <pc:spChg chg="add">
          <ac:chgData name="krishna murthy bali" userId="98c0140822560cc9" providerId="Windows Live" clId="Web-{8670689C-6500-43DD-9AAF-394CEC636052}" dt="2022-03-21T15:22:56.252" v="296"/>
          <ac:spMkLst>
            <pc:docMk/>
            <pc:sldMk cId="2132091848" sldId="263"/>
            <ac:spMk id="15" creationId="{45D37F4E-DDB4-456B-97E0-9937730A039F}"/>
          </ac:spMkLst>
        </pc:spChg>
        <pc:spChg chg="add">
          <ac:chgData name="krishna murthy bali" userId="98c0140822560cc9" providerId="Windows Live" clId="Web-{8670689C-6500-43DD-9AAF-394CEC636052}" dt="2022-03-21T15:22:56.252" v="296"/>
          <ac:spMkLst>
            <pc:docMk/>
            <pc:sldMk cId="2132091848" sldId="263"/>
            <ac:spMk id="16" creationId="{B2DD41CD-8F47-4F56-AD12-4E2FF7696987}"/>
          </ac:spMkLst>
        </pc:spChg>
        <pc:picChg chg="add del">
          <ac:chgData name="krishna murthy bali" userId="98c0140822560cc9" providerId="Windows Live" clId="Web-{8670689C-6500-43DD-9AAF-394CEC636052}" dt="2022-03-21T15:19:23.495" v="292"/>
          <ac:picMkLst>
            <pc:docMk/>
            <pc:sldMk cId="2132091848" sldId="263"/>
            <ac:picMk id="5" creationId="{DE7D21FA-3576-06DF-F743-58153947DE37}"/>
          </ac:picMkLst>
        </pc:picChg>
        <pc:picChg chg="add mod">
          <ac:chgData name="krishna murthy bali" userId="98c0140822560cc9" providerId="Windows Live" clId="Web-{8670689C-6500-43DD-9AAF-394CEC636052}" dt="2022-03-21T15:25:58.480" v="346"/>
          <ac:picMkLst>
            <pc:docMk/>
            <pc:sldMk cId="2132091848" sldId="263"/>
            <ac:picMk id="6" creationId="{7DE6A4CF-0D17-6FF2-B13A-03229B6CF617}"/>
          </ac:picMkLst>
        </pc:picChg>
      </pc:sldChg>
      <pc:sldChg chg="modSp new">
        <pc:chgData name="krishna murthy bali" userId="98c0140822560cc9" providerId="Windows Live" clId="Web-{8670689C-6500-43DD-9AAF-394CEC636052}" dt="2022-03-21T15:24:02.851" v="317" actId="20577"/>
        <pc:sldMkLst>
          <pc:docMk/>
          <pc:sldMk cId="3122186010" sldId="264"/>
        </pc:sldMkLst>
        <pc:spChg chg="mod">
          <ac:chgData name="krishna murthy bali" userId="98c0140822560cc9" providerId="Windows Live" clId="Web-{8670689C-6500-43DD-9AAF-394CEC636052}" dt="2022-03-21T15:24:02.851" v="317" actId="20577"/>
          <ac:spMkLst>
            <pc:docMk/>
            <pc:sldMk cId="3122186010" sldId="264"/>
            <ac:spMk id="2" creationId="{8697AB26-0EA5-CD72-C159-9ABDBCA79832}"/>
          </ac:spMkLst>
        </pc:spChg>
      </pc:sldChg>
      <pc:sldChg chg="modSp new">
        <pc:chgData name="krishna murthy bali" userId="98c0140822560cc9" providerId="Windows Live" clId="Web-{8670689C-6500-43DD-9AAF-394CEC636052}" dt="2022-03-21T15:24:31.727" v="341" actId="20577"/>
        <pc:sldMkLst>
          <pc:docMk/>
          <pc:sldMk cId="2700015864" sldId="265"/>
        </pc:sldMkLst>
        <pc:spChg chg="mod">
          <ac:chgData name="krishna murthy bali" userId="98c0140822560cc9" providerId="Windows Live" clId="Web-{8670689C-6500-43DD-9AAF-394CEC636052}" dt="2022-03-21T15:24:31.727" v="341" actId="20577"/>
          <ac:spMkLst>
            <pc:docMk/>
            <pc:sldMk cId="2700015864" sldId="265"/>
            <ac:spMk id="2" creationId="{19C95096-AB3C-BE35-0907-53601D43DF80}"/>
          </ac:spMkLst>
        </pc:spChg>
      </pc:sldChg>
      <pc:sldChg chg="addSp delSp modSp new mod setBg">
        <pc:chgData name="krishna murthy bali" userId="98c0140822560cc9" providerId="Windows Live" clId="Web-{8670689C-6500-43DD-9AAF-394CEC636052}" dt="2022-03-21T15:34:37.621" v="456" actId="20577"/>
        <pc:sldMkLst>
          <pc:docMk/>
          <pc:sldMk cId="3269952707" sldId="266"/>
        </pc:sldMkLst>
        <pc:spChg chg="del mod">
          <ac:chgData name="krishna murthy bali" userId="98c0140822560cc9" providerId="Windows Live" clId="Web-{8670689C-6500-43DD-9AAF-394CEC636052}" dt="2022-03-21T15:34:07.636" v="443"/>
          <ac:spMkLst>
            <pc:docMk/>
            <pc:sldMk cId="3269952707" sldId="266"/>
            <ac:spMk id="2" creationId="{A176A459-8207-DF91-3D5A-FED30CC75373}"/>
          </ac:spMkLst>
        </pc:spChg>
        <pc:spChg chg="mod">
          <ac:chgData name="krishna murthy bali" userId="98c0140822560cc9" providerId="Windows Live" clId="Web-{8670689C-6500-43DD-9AAF-394CEC636052}" dt="2022-03-21T15:34:37.621" v="456" actId="20577"/>
          <ac:spMkLst>
            <pc:docMk/>
            <pc:sldMk cId="3269952707" sldId="266"/>
            <ac:spMk id="3" creationId="{DD49D2B9-492C-0340-AC72-B7F43A716A10}"/>
          </ac:spMkLst>
        </pc:spChg>
        <pc:spChg chg="add del mod">
          <ac:chgData name="krishna murthy bali" userId="98c0140822560cc9" providerId="Windows Live" clId="Web-{8670689C-6500-43DD-9AAF-394CEC636052}" dt="2022-03-21T15:34:11.776" v="444"/>
          <ac:spMkLst>
            <pc:docMk/>
            <pc:sldMk cId="3269952707" sldId="266"/>
            <ac:spMk id="5" creationId="{94E6E2FA-3233-DE36-1981-83304E88DA9C}"/>
          </ac:spMkLst>
        </pc:spChg>
        <pc:spChg chg="add">
          <ac:chgData name="krishna murthy bali" userId="98c0140822560cc9" providerId="Windows Live" clId="Web-{8670689C-6500-43DD-9AAF-394CEC636052}" dt="2022-03-21T15:30:41.020" v="373"/>
          <ac:spMkLst>
            <pc:docMk/>
            <pc:sldMk cId="3269952707" sldId="266"/>
            <ac:spMk id="8" creationId="{907EF6B7-1338-4443-8C46-6A318D952DFD}"/>
          </ac:spMkLst>
        </pc:spChg>
        <pc:spChg chg="add">
          <ac:chgData name="krishna murthy bali" userId="98c0140822560cc9" providerId="Windows Live" clId="Web-{8670689C-6500-43DD-9AAF-394CEC636052}" dt="2022-03-21T15:30:41.020" v="373"/>
          <ac:spMkLst>
            <pc:docMk/>
            <pc:sldMk cId="3269952707" sldId="266"/>
            <ac:spMk id="10" creationId="{DAAE4CDD-124C-4DCF-9584-B6033B545DD5}"/>
          </ac:spMkLst>
        </pc:spChg>
        <pc:spChg chg="add">
          <ac:chgData name="krishna murthy bali" userId="98c0140822560cc9" providerId="Windows Live" clId="Web-{8670689C-6500-43DD-9AAF-394CEC636052}" dt="2022-03-21T15:30:41.020" v="373"/>
          <ac:spMkLst>
            <pc:docMk/>
            <pc:sldMk cId="3269952707" sldId="266"/>
            <ac:spMk id="12" creationId="{081E4A58-353D-44AE-B2FC-2A74E2E400F7}"/>
          </ac:spMkLst>
        </pc:spChg>
      </pc:sldChg>
    </pc:docChg>
  </pc:docChgLst>
  <pc:docChgLst>
    <pc:chgData name="krishna murthy bali" userId="98c0140822560cc9" providerId="Windows Live" clId="Web-{ED19368A-0F83-43DC-8DC2-C0017859722C}"/>
    <pc:docChg chg="addSld">
      <pc:chgData name="krishna murthy bali" userId="98c0140822560cc9" providerId="Windows Live" clId="Web-{ED19368A-0F83-43DC-8DC2-C0017859722C}" dt="2022-03-19T13:43:03.452" v="0"/>
      <pc:docMkLst>
        <pc:docMk/>
      </pc:docMkLst>
      <pc:sldChg chg="new">
        <pc:chgData name="krishna murthy bali" userId="98c0140822560cc9" providerId="Windows Live" clId="Web-{ED19368A-0F83-43DC-8DC2-C0017859722C}" dt="2022-03-19T13:43:03.452" v="0"/>
        <pc:sldMkLst>
          <pc:docMk/>
          <pc:sldMk cId="286255183" sldId="262"/>
        </pc:sldMkLst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3774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684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85547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152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65796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0305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2099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8036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6633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6561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0887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17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ymindoman.com/what-is-eternal-life-a-mystical-perspective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0731" y="1622700"/>
            <a:ext cx="4770948" cy="2440847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sz="6600" b="1" dirty="0">
                <a:cs typeface="Calibri Light"/>
              </a:rPr>
              <a:t>Space </a:t>
            </a:r>
            <a:br>
              <a:rPr lang="en-US" sz="6600" b="1" dirty="0">
                <a:cs typeface="Calibri Light"/>
              </a:rPr>
            </a:br>
            <a:r>
              <a:rPr lang="en-US" sz="6600" b="1" dirty="0">
                <a:cs typeface="Calibri Light"/>
              </a:rPr>
              <a:t>Technology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2F5D578-EE89-4238-AAA0-4A331314C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22" r="21578" b="1"/>
          <a:stretch/>
        </p:blipFill>
        <p:spPr>
          <a:xfrm>
            <a:off x="20" y="-1"/>
            <a:ext cx="685798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A72140-65ED-43B4-9811-83730FE56DC3}"/>
              </a:ext>
            </a:extLst>
          </p:cNvPr>
          <p:cNvSpPr txBox="1"/>
          <p:nvPr/>
        </p:nvSpPr>
        <p:spPr>
          <a:xfrm>
            <a:off x="8890819" y="5523270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/>
              <a:t>-- 19L31A05O8</a:t>
            </a:r>
          </a:p>
          <a:p>
            <a:r>
              <a:rPr lang="en-US" sz="2000"/>
              <a:t>-- CSE-4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5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C95096-AB3C-BE35-0907-53601D43D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cs typeface="Calibri Light"/>
              </a:rPr>
              <a:t>Wrap Drive Starship 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7A1CCFA-839F-62E6-3F3E-FFCF605DB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2" r="-3" b="-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4BCE1-7A95-6EFA-319D-D755AA6F3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A Spaceship which travels at light speed.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It bends space to travel at light speed.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It's the future technology to travel Galaxies.</a:t>
            </a:r>
          </a:p>
        </p:txBody>
      </p:sp>
    </p:spTree>
    <p:extLst>
      <p:ext uri="{BB962C8B-B14F-4D97-AF65-F5344CB8AC3E}">
        <p14:creationId xmlns:p14="http://schemas.microsoft.com/office/powerpoint/2010/main" val="270001586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9D2B9-492C-0340-AC72-B7F43A716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0834" y="1934529"/>
            <a:ext cx="8314253" cy="3196297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>
                <a:latin typeface="Courier New"/>
                <a:cs typeface="Calibri"/>
              </a:rPr>
              <a:t>THANK </a:t>
            </a:r>
            <a:endParaRPr lang="en-US" sz="3600" dirty="0">
              <a:latin typeface="Courier New"/>
              <a:cs typeface="Calibri"/>
            </a:endParaRPr>
          </a:p>
          <a:p>
            <a:pPr marL="0" indent="0" algn="ctr">
              <a:buNone/>
            </a:pPr>
            <a:r>
              <a:rPr lang="en-US" sz="9600" dirty="0">
                <a:latin typeface="Courier New"/>
                <a:cs typeface="Calibri"/>
              </a:rPr>
              <a:t>YOU</a:t>
            </a:r>
            <a:endParaRPr lang="en-US" sz="3600" dirty="0">
              <a:latin typeface="Courier New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995270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67B41B-4FF0-4EC5-82A5-02FE9D271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 algn="ctr"/>
            <a:r>
              <a:rPr lang="en-US" sz="5400" b="1" dirty="0"/>
              <a:t>Space Technology</a:t>
            </a:r>
            <a:endParaRPr lang="en-US" sz="5400" b="1">
              <a:cs typeface="Calibri Light"/>
            </a:endParaRP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55E05-9FDC-48CF-B2B8-FD475F393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618131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>
                <a:ea typeface="+mn-lt"/>
                <a:cs typeface="+mn-lt"/>
              </a:rPr>
              <a:t>Space technology</a:t>
            </a:r>
            <a:r>
              <a:rPr lang="en-US" sz="2400" dirty="0">
                <a:ea typeface="+mn-lt"/>
                <a:cs typeface="+mn-lt"/>
              </a:rPr>
              <a:t> is technology for use in travel or activities beyond Earth's atmosphere, for purposes such as spaceflight or space exploration.</a:t>
            </a:r>
            <a:endParaRPr lang="en-US" sz="2400" dirty="0">
              <a:cs typeface="Calibri"/>
            </a:endParaRPr>
          </a:p>
        </p:txBody>
      </p:sp>
      <p:pic>
        <p:nvPicPr>
          <p:cNvPr id="6" name="Picture 6" descr="A picture containing satellite, projector&#10;&#10;Description automatically generated">
            <a:extLst>
              <a:ext uri="{FF2B5EF4-FFF2-40B4-BE49-F238E27FC236}">
                <a16:creationId xmlns:a16="http://schemas.microsoft.com/office/drawing/2014/main" id="{804218E5-7650-A711-2FBB-62C7EE8064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78" r="15668" b="-1"/>
          <a:stretch/>
        </p:blipFill>
        <p:spPr>
          <a:xfrm>
            <a:off x="5712074" y="10"/>
            <a:ext cx="6478403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790742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Free Images : technology, star, cosmos, aviation, float, night sky ...">
            <a:extLst>
              <a:ext uri="{FF2B5EF4-FFF2-40B4-BE49-F238E27FC236}">
                <a16:creationId xmlns:a16="http://schemas.microsoft.com/office/drawing/2014/main" id="{F7BA2283-CEB9-4FDA-82FF-BC38496CC9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1662E6-0DE9-4240-B90C-681D1F0F7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pPr>
              <a:spcBef>
                <a:spcPts val="0"/>
              </a:spcBef>
            </a:pPr>
            <a:r>
              <a:rPr lang="en-US" sz="5400"/>
              <a:t>Why Space Technology</a:t>
            </a:r>
            <a:endParaRPr lang="en-US" sz="5400">
              <a:cs typeface="Calibri Light"/>
            </a:endParaRPr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Content Placeholder 8">
            <a:extLst>
              <a:ext uri="{FF2B5EF4-FFF2-40B4-BE49-F238E27FC236}">
                <a16:creationId xmlns:a16="http://schemas.microsoft.com/office/drawing/2014/main" id="{9211FB68-ED82-8FC7-42D5-0CC001C17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cs typeface="Calibri" panose="020F0502020204030204"/>
              </a:rPr>
              <a:t>To know more about  our universe.</a:t>
            </a:r>
          </a:p>
          <a:p>
            <a:r>
              <a:rPr lang="en-US" sz="2400">
                <a:cs typeface="Calibri" panose="020F0502020204030204"/>
              </a:rPr>
              <a:t>To search for the existence of life outside our planet.</a:t>
            </a:r>
          </a:p>
          <a:p>
            <a:r>
              <a:rPr lang="en-US" sz="2400">
                <a:cs typeface="Calibri" panose="020F0502020204030204"/>
              </a:rPr>
              <a:t>To become multi-planetary species.</a:t>
            </a:r>
          </a:p>
        </p:txBody>
      </p:sp>
    </p:spTree>
    <p:extLst>
      <p:ext uri="{BB962C8B-B14F-4D97-AF65-F5344CB8AC3E}">
        <p14:creationId xmlns:p14="http://schemas.microsoft.com/office/powerpoint/2010/main" val="38654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CE11B1-6C3A-4813-AAED-1E16E80DF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24899"/>
            <a:ext cx="5251316" cy="1807305"/>
          </a:xfrm>
        </p:spPr>
        <p:txBody>
          <a:bodyPr>
            <a:normAutofit/>
          </a:bodyPr>
          <a:lstStyle/>
          <a:p>
            <a:r>
              <a:rPr lang="en-US" sz="4800" b="1" dirty="0">
                <a:ea typeface="+mj-lt"/>
                <a:cs typeface="+mj-lt"/>
              </a:rPr>
              <a:t>To know more about our universe</a:t>
            </a:r>
            <a:endParaRPr lang="en-US" sz="4800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1144C-7833-4F52-A37A-041F1E6C8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0942"/>
            <a:ext cx="5738040" cy="2676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To know about formation of galaxies.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To know about Dark Matter and Dark Energy.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To know more about Big Bang.</a:t>
            </a:r>
          </a:p>
        </p:txBody>
      </p:sp>
      <p:pic>
        <p:nvPicPr>
          <p:cNvPr id="4" name="Picture 4" descr="A picture containing outdoor object, star, blurry&#10;&#10;Description automatically generated">
            <a:extLst>
              <a:ext uri="{FF2B5EF4-FFF2-40B4-BE49-F238E27FC236}">
                <a16:creationId xmlns:a16="http://schemas.microsoft.com/office/drawing/2014/main" id="{01D009DF-EA74-44AB-B15F-AB6BAE022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48" r="2694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3294039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C5A75-ACFE-43E7-8597-55803688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8662" y="444575"/>
            <a:ext cx="4386514" cy="196015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latin typeface="Book Antiqua"/>
              </a:rPr>
              <a:t>Extraterrestrial </a:t>
            </a:r>
            <a:br>
              <a:rPr lang="en-US" dirty="0">
                <a:latin typeface="Book Antiqua"/>
              </a:rPr>
            </a:br>
            <a:r>
              <a:rPr lang="en-US" dirty="0">
                <a:latin typeface="Book Antiqua"/>
              </a:rPr>
              <a:t>Intelligence Lifeform</a:t>
            </a:r>
            <a:endParaRPr lang="en-US">
              <a:latin typeface="Book Antiqua"/>
              <a:cs typeface="Calibri Light"/>
            </a:endParaRPr>
          </a:p>
        </p:txBody>
      </p:sp>
      <p:pic>
        <p:nvPicPr>
          <p:cNvPr id="5" name="Picture 6" descr="A picture containing sky, mountain, outdoor, dark&#10;&#10;Description automatically generated">
            <a:extLst>
              <a:ext uri="{FF2B5EF4-FFF2-40B4-BE49-F238E27FC236}">
                <a16:creationId xmlns:a16="http://schemas.microsoft.com/office/drawing/2014/main" id="{49DD00A3-CFEA-8ABC-9878-E7338FD70E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6" r="15495"/>
          <a:stretch/>
        </p:blipFill>
        <p:spPr>
          <a:xfrm>
            <a:off x="20" y="10"/>
            <a:ext cx="7046506" cy="6857990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71694-674C-4984-B1D1-2703E1389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6560" y="2848723"/>
            <a:ext cx="4141124" cy="269920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/>
              <a:t>To find aliens on different planet.</a:t>
            </a:r>
            <a:endParaRPr lang="en-US" sz="24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cs typeface="Calibri"/>
              </a:rPr>
              <a:t>To find about alien technology.</a:t>
            </a:r>
          </a:p>
          <a:p>
            <a:r>
              <a:rPr lang="en-US" sz="2400" dirty="0">
                <a:cs typeface="Calibri"/>
              </a:rPr>
              <a:t>To find more about beginning of  </a:t>
            </a:r>
            <a:r>
              <a:rPr lang="en-US" sz="2400" b="1" dirty="0">
                <a:cs typeface="Calibri"/>
              </a:rPr>
              <a:t>LIFE</a:t>
            </a:r>
            <a:r>
              <a:rPr lang="en-US" sz="2400" dirty="0">
                <a:cs typeface="Calibri"/>
              </a:rPr>
              <a:t>.</a:t>
            </a:r>
          </a:p>
          <a:p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147583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E2308FE-19BD-474C-AF79-C2E15262BC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920" t="9091" r="28437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5064B-01D1-46BF-BFEE-4541B1C71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5724144" cy="1124712"/>
          </a:xfrm>
        </p:spPr>
        <p:txBody>
          <a:bodyPr anchor="b">
            <a:noAutofit/>
          </a:bodyPr>
          <a:lstStyle/>
          <a:p>
            <a:r>
              <a:rPr lang="en-US" sz="4000">
                <a:ea typeface="+mj-lt"/>
                <a:cs typeface="+mj-lt"/>
              </a:rPr>
              <a:t>To become multi-planetary species</a:t>
            </a:r>
            <a:endParaRPr lang="en-US" sz="4000">
              <a:cs typeface="Calibri Ligh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B017B-C387-4DB2-964E-614AF62A0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245583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>
                <a:cs typeface="Calibri"/>
              </a:rPr>
              <a:t>It is necessary for us to become multiplanetary species to continue the existence of humanity.</a:t>
            </a:r>
          </a:p>
          <a:p>
            <a:pPr marL="0" indent="0">
              <a:lnSpc>
                <a:spcPct val="150000"/>
              </a:lnSpc>
              <a:buNone/>
            </a:pPr>
            <a:endParaRPr lang="en-US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83737-A88E-4069-92A0-AD337F9C59BC}"/>
              </a:ext>
            </a:extLst>
          </p:cNvPr>
          <p:cNvSpPr txBox="1"/>
          <p:nvPr/>
        </p:nvSpPr>
        <p:spPr>
          <a:xfrm>
            <a:off x="9870532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9112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B390ADB-3815-BE44-8C19-391D7A3263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8" t="9091" r="2445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48013-1956-463C-A2B3-5871E14A7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6266584" cy="1124712"/>
          </a:xfrm>
        </p:spPr>
        <p:txBody>
          <a:bodyPr anchor="b">
            <a:noAutofit/>
          </a:bodyPr>
          <a:lstStyle/>
          <a:p>
            <a:r>
              <a:rPr lang="en-US" dirty="0">
                <a:cs typeface="Calibri Light"/>
              </a:rPr>
              <a:t>Some of the Recent  Space Technology Devices 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ABBFD-E68B-4419-8F1D-EBAF2D412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575448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James Webb Space Telescope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Reusable Rockets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Wrap Drive Starship </a:t>
            </a:r>
          </a:p>
          <a:p>
            <a:pPr>
              <a:lnSpc>
                <a:spcPct val="120000"/>
              </a:lnSpc>
            </a:pP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255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376E2C-E996-A6B0-8D7E-E3DE09E5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63" y="316031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b="1" dirty="0">
                <a:cs typeface="Calibri Light"/>
              </a:rPr>
              <a:t>James Webb Space Telescope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715A2-A693-A882-A62D-180F3A7BB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63" y="2265045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ea typeface="+mn-lt"/>
                <a:cs typeface="+mn-lt"/>
              </a:rPr>
              <a:t>The </a:t>
            </a:r>
            <a:r>
              <a:rPr lang="en-US" sz="2400" b="1" dirty="0">
                <a:ea typeface="+mn-lt"/>
                <a:cs typeface="+mn-lt"/>
              </a:rPr>
              <a:t>James Webb Space Telescope</a:t>
            </a:r>
            <a:r>
              <a:rPr lang="en-US" sz="2400" dirty="0">
                <a:ea typeface="+mn-lt"/>
                <a:cs typeface="+mn-lt"/>
              </a:rPr>
              <a:t> (</a:t>
            </a:r>
            <a:r>
              <a:rPr lang="en-US" sz="2400" b="1" dirty="0">
                <a:ea typeface="+mn-lt"/>
                <a:cs typeface="+mn-lt"/>
              </a:rPr>
              <a:t>JWST</a:t>
            </a:r>
            <a:r>
              <a:rPr lang="en-US" sz="2400" dirty="0">
                <a:ea typeface="+mn-lt"/>
                <a:cs typeface="+mn-lt"/>
              </a:rPr>
              <a:t>) is a space telescope designed primarily to conduct infrared astronomy. 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 sz="2400" dirty="0">
                <a:cs typeface="Calibri" panose="020F0502020204030204"/>
              </a:rPr>
              <a:t>The range of James Webb Space Telescope is 13.6 billion light years.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cs typeface="Calibri" panose="020F0502020204030204"/>
              </a:rPr>
              <a:t>It revolves around the sun.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DE6A4CF-0D17-6FF2-B13A-03229B6CF6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79" r="20606" b="2"/>
          <a:stretch/>
        </p:blipFill>
        <p:spPr>
          <a:xfrm>
            <a:off x="6887828" y="2068146"/>
            <a:ext cx="4703064" cy="4122342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209184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7AB26-0EA5-CD72-C159-9ABDBCA79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5201637" cy="1807305"/>
          </a:xfrm>
        </p:spPr>
        <p:txBody>
          <a:bodyPr>
            <a:normAutofit/>
          </a:bodyPr>
          <a:lstStyle/>
          <a:p>
            <a:r>
              <a:rPr lang="en-US" sz="5400" b="1" dirty="0">
                <a:cs typeface="Calibri Light"/>
              </a:rPr>
              <a:t>Reusable Rockets</a:t>
            </a:r>
          </a:p>
        </p:txBody>
      </p:sp>
      <p:pic>
        <p:nvPicPr>
          <p:cNvPr id="4" name="Picture 4" descr="A picture containing sky, outdoor, clouds, rocket&#10;&#10;Description automatically generated">
            <a:extLst>
              <a:ext uri="{FF2B5EF4-FFF2-40B4-BE49-F238E27FC236}">
                <a16:creationId xmlns:a16="http://schemas.microsoft.com/office/drawing/2014/main" id="{C9248115-2BED-965C-7E68-85AC54037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50" r="26959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63F9C-3026-6B4C-79A4-0A90B9D41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Falcon 9 is the world's first orbital class reusable rocket designed by SpaceX.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Reusability allows us to reuse the most expensive parts of the rockets.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cs typeface="Calibri"/>
              </a:rPr>
              <a:t>The goal of SpaceX is to reduce the cost by reusing rockets.</a:t>
            </a:r>
          </a:p>
        </p:txBody>
      </p:sp>
    </p:spTree>
    <p:extLst>
      <p:ext uri="{BB962C8B-B14F-4D97-AF65-F5344CB8AC3E}">
        <p14:creationId xmlns:p14="http://schemas.microsoft.com/office/powerpoint/2010/main" val="312218601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Space  Technology</vt:lpstr>
      <vt:lpstr>Space Technology</vt:lpstr>
      <vt:lpstr>Why Space Technology</vt:lpstr>
      <vt:lpstr>To know more about our universe</vt:lpstr>
      <vt:lpstr>Extraterrestrial  Intelligence Lifeform</vt:lpstr>
      <vt:lpstr>To become multi-planetary species</vt:lpstr>
      <vt:lpstr>Some of the Recent  Space Technology Devices </vt:lpstr>
      <vt:lpstr>James Webb Space Telescope</vt:lpstr>
      <vt:lpstr>Reusable Rockets</vt:lpstr>
      <vt:lpstr>Wrap Drive Starship 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258</cp:revision>
  <dcterms:created xsi:type="dcterms:W3CDTF">2022-03-18T13:13:48Z</dcterms:created>
  <dcterms:modified xsi:type="dcterms:W3CDTF">2022-03-22T01:15:09Z</dcterms:modified>
</cp:coreProperties>
</file>

<file path=docProps/thumbnail.jpeg>
</file>